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5" r:id="rId1"/>
  </p:sldMasterIdLst>
  <p:notesMasterIdLst>
    <p:notesMasterId r:id="rId17"/>
  </p:notesMasterIdLst>
  <p:sldIdLst>
    <p:sldId id="262" r:id="rId2"/>
    <p:sldId id="263" r:id="rId3"/>
    <p:sldId id="264" r:id="rId4"/>
    <p:sldId id="265" r:id="rId5"/>
    <p:sldId id="266" r:id="rId6"/>
    <p:sldId id="268" r:id="rId7"/>
    <p:sldId id="267" r:id="rId8"/>
    <p:sldId id="274" r:id="rId9"/>
    <p:sldId id="269" r:id="rId10"/>
    <p:sldId id="270" r:id="rId11"/>
    <p:sldId id="275" r:id="rId12"/>
    <p:sldId id="271" r:id="rId13"/>
    <p:sldId id="276" r:id="rId14"/>
    <p:sldId id="272" r:id="rId15"/>
    <p:sldId id="273"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043" autoAdjust="0"/>
    <p:restoredTop sz="93716" autoAdjust="0"/>
  </p:normalViewPr>
  <p:slideViewPr>
    <p:cSldViewPr snapToGrid="0">
      <p:cViewPr varScale="1">
        <p:scale>
          <a:sx n="69" d="100"/>
          <a:sy n="69" d="100"/>
        </p:scale>
        <p:origin x="534"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L"/>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15B5F99-6E31-4D4F-8A5D-9A1CFA56D681}" type="datetimeFigureOut">
              <a:rPr lang="es-CL" smtClean="0"/>
              <a:t>17-03-2020</a:t>
            </a:fld>
            <a:endParaRPr lang="es-CL"/>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L"/>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L"/>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4C0D80D-2CD0-47D1-A9D1-C19AC663A493}" type="slidenum">
              <a:rPr lang="es-CL" smtClean="0"/>
              <a:t>‹Nº›</a:t>
            </a:fld>
            <a:endParaRPr lang="es-CL"/>
          </a:p>
        </p:txBody>
      </p:sp>
    </p:spTree>
    <p:extLst>
      <p:ext uri="{BB962C8B-B14F-4D97-AF65-F5344CB8AC3E}">
        <p14:creationId xmlns:p14="http://schemas.microsoft.com/office/powerpoint/2010/main" val="12540315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914400" y="2130427"/>
            <a:ext cx="10363200" cy="1470025"/>
          </a:xfrm>
        </p:spPr>
        <p:txBody>
          <a:bodyPr/>
          <a:lstStyle/>
          <a:p>
            <a:r>
              <a:rPr lang="es-ES"/>
              <a:t>Haga clic para modificar el estilo de título del patrón</a:t>
            </a:r>
            <a:endParaRPr lang="es-CL"/>
          </a:p>
        </p:txBody>
      </p:sp>
      <p:sp>
        <p:nvSpPr>
          <p:cNvPr id="3" name="2 Subtítulo"/>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548640" indent="0" algn="ctr">
              <a:buNone/>
              <a:defRPr>
                <a:solidFill>
                  <a:schemeClr val="tx1">
                    <a:tint val="75000"/>
                  </a:schemeClr>
                </a:solidFill>
              </a:defRPr>
            </a:lvl2pPr>
            <a:lvl3pPr marL="1097280" indent="0" algn="ctr">
              <a:buNone/>
              <a:defRPr>
                <a:solidFill>
                  <a:schemeClr val="tx1">
                    <a:tint val="75000"/>
                  </a:schemeClr>
                </a:solidFill>
              </a:defRPr>
            </a:lvl3pPr>
            <a:lvl4pPr marL="1645920" indent="0" algn="ctr">
              <a:buNone/>
              <a:defRPr>
                <a:solidFill>
                  <a:schemeClr val="tx1">
                    <a:tint val="75000"/>
                  </a:schemeClr>
                </a:solidFill>
              </a:defRPr>
            </a:lvl4pPr>
            <a:lvl5pPr marL="2194560" indent="0" algn="ctr">
              <a:buNone/>
              <a:defRPr>
                <a:solidFill>
                  <a:schemeClr val="tx1">
                    <a:tint val="75000"/>
                  </a:schemeClr>
                </a:solidFill>
              </a:defRPr>
            </a:lvl5pPr>
            <a:lvl6pPr marL="2743200" indent="0" algn="ctr">
              <a:buNone/>
              <a:defRPr>
                <a:solidFill>
                  <a:schemeClr val="tx1">
                    <a:tint val="75000"/>
                  </a:schemeClr>
                </a:solidFill>
              </a:defRPr>
            </a:lvl6pPr>
            <a:lvl7pPr marL="3291840" indent="0" algn="ctr">
              <a:buNone/>
              <a:defRPr>
                <a:solidFill>
                  <a:schemeClr val="tx1">
                    <a:tint val="75000"/>
                  </a:schemeClr>
                </a:solidFill>
              </a:defRPr>
            </a:lvl7pPr>
            <a:lvl8pPr marL="3840480" indent="0" algn="ctr">
              <a:buNone/>
              <a:defRPr>
                <a:solidFill>
                  <a:schemeClr val="tx1">
                    <a:tint val="75000"/>
                  </a:schemeClr>
                </a:solidFill>
              </a:defRPr>
            </a:lvl8pPr>
            <a:lvl9pPr marL="4389120" indent="0" algn="ctr">
              <a:buNone/>
              <a:defRPr>
                <a:solidFill>
                  <a:schemeClr val="tx1">
                    <a:tint val="75000"/>
                  </a:schemeClr>
                </a:solidFill>
              </a:defRPr>
            </a:lvl9pPr>
          </a:lstStyle>
          <a:p>
            <a:r>
              <a:rPr lang="es-ES"/>
              <a:t>Haga clic para modificar el estilo de subtítulo del patrón</a:t>
            </a:r>
            <a:endParaRPr lang="es-CL"/>
          </a:p>
        </p:txBody>
      </p:sp>
      <p:sp>
        <p:nvSpPr>
          <p:cNvPr id="4" name="3 Marcador de fecha"/>
          <p:cNvSpPr>
            <a:spLocks noGrp="1"/>
          </p:cNvSpPr>
          <p:nvPr>
            <p:ph type="dt" sz="half" idx="10"/>
          </p:nvPr>
        </p:nvSpPr>
        <p:spPr/>
        <p:txBody>
          <a:bodyPr/>
          <a:lstStyle/>
          <a:p>
            <a:fld id="{B61BEF0D-F0BB-DE4B-95CE-6DB70DBA9567}" type="datetimeFigureOut">
              <a:rPr lang="en-US" smtClean="0"/>
              <a:pPr/>
              <a:t>3/17/2020</a:t>
            </a:fld>
            <a:endParaRPr lang="en-US" dirty="0"/>
          </a:p>
        </p:txBody>
      </p:sp>
      <p:sp>
        <p:nvSpPr>
          <p:cNvPr id="5" name="4 Marcador de pie de página"/>
          <p:cNvSpPr>
            <a:spLocks noGrp="1"/>
          </p:cNvSpPr>
          <p:nvPr>
            <p:ph type="ftr" sz="quarter" idx="11"/>
          </p:nvPr>
        </p:nvSpPr>
        <p:spPr/>
        <p:txBody>
          <a:bodyPr/>
          <a:lstStyle/>
          <a:p>
            <a:endParaRPr lang="en-US" dirty="0"/>
          </a:p>
        </p:txBody>
      </p:sp>
      <p:sp>
        <p:nvSpPr>
          <p:cNvPr id="6" name="5 Marcador de número de diapositiva"/>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3295569817"/>
      </p:ext>
    </p:extLst>
  </p:cSld>
  <p:clrMapOvr>
    <a:masterClrMapping/>
  </p:clrMapOvr>
  <p:transition spd="slow">
    <p:wheel spokes="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CL"/>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3 Marcador de fecha"/>
          <p:cNvSpPr>
            <a:spLocks noGrp="1"/>
          </p:cNvSpPr>
          <p:nvPr>
            <p:ph type="dt" sz="half" idx="10"/>
          </p:nvPr>
        </p:nvSpPr>
        <p:spPr/>
        <p:txBody>
          <a:bodyPr/>
          <a:lstStyle/>
          <a:p>
            <a:fld id="{B61BEF0D-F0BB-DE4B-95CE-6DB70DBA9567}" type="datetimeFigureOut">
              <a:rPr lang="en-US" smtClean="0"/>
              <a:pPr/>
              <a:t>3/17/2020</a:t>
            </a:fld>
            <a:endParaRPr lang="en-US" dirty="0"/>
          </a:p>
        </p:txBody>
      </p:sp>
      <p:sp>
        <p:nvSpPr>
          <p:cNvPr id="5" name="4 Marcador de pie de página"/>
          <p:cNvSpPr>
            <a:spLocks noGrp="1"/>
          </p:cNvSpPr>
          <p:nvPr>
            <p:ph type="ftr" sz="quarter" idx="11"/>
          </p:nvPr>
        </p:nvSpPr>
        <p:spPr/>
        <p:txBody>
          <a:bodyPr/>
          <a:lstStyle/>
          <a:p>
            <a:endParaRPr lang="en-US" dirty="0"/>
          </a:p>
        </p:txBody>
      </p:sp>
      <p:sp>
        <p:nvSpPr>
          <p:cNvPr id="6" name="5 Marcador de número de diapositiva"/>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2902032633"/>
      </p:ext>
    </p:extLst>
  </p:cSld>
  <p:clrMapOvr>
    <a:masterClrMapping/>
  </p:clrMapOvr>
  <p:transition spd="slow">
    <p:wheel spokes="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8839200" y="206375"/>
            <a:ext cx="2743200" cy="4387850"/>
          </a:xfrm>
        </p:spPr>
        <p:txBody>
          <a:bodyPr vert="eaVert"/>
          <a:lstStyle/>
          <a:p>
            <a:r>
              <a:rPr lang="es-ES"/>
              <a:t>Haga clic para modificar el estilo de título del patrón</a:t>
            </a:r>
            <a:endParaRPr lang="es-CL"/>
          </a:p>
        </p:txBody>
      </p:sp>
      <p:sp>
        <p:nvSpPr>
          <p:cNvPr id="3" name="2 Marcador de texto vertical"/>
          <p:cNvSpPr>
            <a:spLocks noGrp="1"/>
          </p:cNvSpPr>
          <p:nvPr>
            <p:ph type="body" orient="vert" idx="1"/>
          </p:nvPr>
        </p:nvSpPr>
        <p:spPr>
          <a:xfrm>
            <a:off x="609600" y="206375"/>
            <a:ext cx="8026400" cy="4387850"/>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3 Marcador de fecha"/>
          <p:cNvSpPr>
            <a:spLocks noGrp="1"/>
          </p:cNvSpPr>
          <p:nvPr>
            <p:ph type="dt" sz="half" idx="10"/>
          </p:nvPr>
        </p:nvSpPr>
        <p:spPr/>
        <p:txBody>
          <a:bodyPr/>
          <a:lstStyle/>
          <a:p>
            <a:fld id="{B61BEF0D-F0BB-DE4B-95CE-6DB70DBA9567}" type="datetimeFigureOut">
              <a:rPr lang="en-US" smtClean="0"/>
              <a:pPr/>
              <a:t>3/17/2020</a:t>
            </a:fld>
            <a:endParaRPr lang="en-US" dirty="0"/>
          </a:p>
        </p:txBody>
      </p:sp>
      <p:sp>
        <p:nvSpPr>
          <p:cNvPr id="5" name="4 Marcador de pie de página"/>
          <p:cNvSpPr>
            <a:spLocks noGrp="1"/>
          </p:cNvSpPr>
          <p:nvPr>
            <p:ph type="ftr" sz="quarter" idx="11"/>
          </p:nvPr>
        </p:nvSpPr>
        <p:spPr/>
        <p:txBody>
          <a:bodyPr/>
          <a:lstStyle/>
          <a:p>
            <a:endParaRPr lang="en-US" dirty="0"/>
          </a:p>
        </p:txBody>
      </p:sp>
      <p:sp>
        <p:nvSpPr>
          <p:cNvPr id="6" name="5 Marcador de número de diapositiva"/>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3020832747"/>
      </p:ext>
    </p:extLst>
  </p:cSld>
  <p:clrMapOvr>
    <a:masterClrMapping/>
  </p:clrMapOvr>
  <p:transition spd="slow">
    <p:wheel spokes="1"/>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cSld name="Título, texto y 2 objetos">
    <p:spTree>
      <p:nvGrpSpPr>
        <p:cNvPr id="1" name=""/>
        <p:cNvGrpSpPr/>
        <p:nvPr/>
      </p:nvGrpSpPr>
      <p:grpSpPr>
        <a:xfrm>
          <a:off x="0" y="0"/>
          <a:ext cx="0" cy="0"/>
          <a:chOff x="0" y="0"/>
          <a:chExt cx="0" cy="0"/>
        </a:xfrm>
      </p:grpSpPr>
      <p:sp>
        <p:nvSpPr>
          <p:cNvPr id="2" name="1 Título"/>
          <p:cNvSpPr>
            <a:spLocks noGrp="1"/>
          </p:cNvSpPr>
          <p:nvPr>
            <p:ph type="title"/>
          </p:nvPr>
        </p:nvSpPr>
        <p:spPr>
          <a:xfrm>
            <a:off x="914400" y="152400"/>
            <a:ext cx="9160933" cy="1600200"/>
          </a:xfrm>
        </p:spPr>
        <p:txBody>
          <a:bodyPr/>
          <a:lstStyle/>
          <a:p>
            <a:r>
              <a:rPr lang="es-ES"/>
              <a:t>Haga clic para modificar el estilo de título del patrón</a:t>
            </a:r>
            <a:endParaRPr lang="es-CL"/>
          </a:p>
        </p:txBody>
      </p:sp>
      <p:sp>
        <p:nvSpPr>
          <p:cNvPr id="3" name="2 Marcador de texto"/>
          <p:cNvSpPr>
            <a:spLocks noGrp="1"/>
          </p:cNvSpPr>
          <p:nvPr>
            <p:ph type="body" sz="half" idx="1"/>
          </p:nvPr>
        </p:nvSpPr>
        <p:spPr>
          <a:xfrm>
            <a:off x="914400" y="1828800"/>
            <a:ext cx="5029200" cy="3657600"/>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3 Marcador de contenido"/>
          <p:cNvSpPr>
            <a:spLocks noGrp="1"/>
          </p:cNvSpPr>
          <p:nvPr>
            <p:ph sz="quarter" idx="2"/>
          </p:nvPr>
        </p:nvSpPr>
        <p:spPr>
          <a:xfrm>
            <a:off x="6146800" y="1828800"/>
            <a:ext cx="5029200" cy="1752600"/>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4 Marcador de contenido"/>
          <p:cNvSpPr>
            <a:spLocks noGrp="1"/>
          </p:cNvSpPr>
          <p:nvPr>
            <p:ph sz="quarter" idx="3"/>
          </p:nvPr>
        </p:nvSpPr>
        <p:spPr>
          <a:xfrm>
            <a:off x="6146800" y="3733800"/>
            <a:ext cx="5029200" cy="1752600"/>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6" name="Rectangle 5"/>
          <p:cNvSpPr>
            <a:spLocks noGrp="1" noChangeArrowheads="1"/>
          </p:cNvSpPr>
          <p:nvPr>
            <p:ph type="dt" sz="half" idx="10"/>
          </p:nvPr>
        </p:nvSpPr>
        <p:spPr/>
        <p:txBody>
          <a:bodyPr/>
          <a:lstStyle>
            <a:lvl1pPr>
              <a:defRPr/>
            </a:lvl1pPr>
          </a:lstStyle>
          <a:p>
            <a:fld id="{B61BEF0D-F0BB-DE4B-95CE-6DB70DBA9567}" type="datetimeFigureOut">
              <a:rPr lang="en-US" smtClean="0"/>
              <a:pPr/>
              <a:t>3/17/2020</a:t>
            </a:fld>
            <a:endParaRPr lang="en-US" dirty="0"/>
          </a:p>
        </p:txBody>
      </p:sp>
      <p:sp>
        <p:nvSpPr>
          <p:cNvPr id="7" name="Rectangle 6"/>
          <p:cNvSpPr>
            <a:spLocks noGrp="1" noChangeArrowheads="1"/>
          </p:cNvSpPr>
          <p:nvPr>
            <p:ph type="ftr" sz="quarter" idx="11"/>
          </p:nvPr>
        </p:nvSpPr>
        <p:spPr/>
        <p:txBody>
          <a:bodyPr/>
          <a:lstStyle>
            <a:lvl1pPr>
              <a:defRPr/>
            </a:lvl1pPr>
          </a:lstStyle>
          <a:p>
            <a:endParaRPr lang="en-US" dirty="0"/>
          </a:p>
        </p:txBody>
      </p:sp>
      <p:sp>
        <p:nvSpPr>
          <p:cNvPr id="8" name="Rectangle 7"/>
          <p:cNvSpPr>
            <a:spLocks noGrp="1" noChangeArrowheads="1"/>
          </p:cNvSpPr>
          <p:nvPr>
            <p:ph type="sldNum" sz="quarter" idx="12"/>
          </p:nvPr>
        </p:nvSpPr>
        <p:spPr/>
        <p:txBody>
          <a:bodyPr/>
          <a:lstStyle>
            <a:lvl1pPr>
              <a:defRPr/>
            </a:lvl1p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771393880"/>
      </p:ext>
    </p:extLst>
  </p:cSld>
  <p:clrMapOvr>
    <a:masterClrMapping/>
  </p:clrMapOvr>
  <p:transition spd="slow">
    <p:wheel spokes="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CL"/>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3 Marcador de fecha"/>
          <p:cNvSpPr>
            <a:spLocks noGrp="1"/>
          </p:cNvSpPr>
          <p:nvPr>
            <p:ph type="dt" sz="half" idx="10"/>
          </p:nvPr>
        </p:nvSpPr>
        <p:spPr/>
        <p:txBody>
          <a:bodyPr/>
          <a:lstStyle/>
          <a:p>
            <a:fld id="{B61BEF0D-F0BB-DE4B-95CE-6DB70DBA9567}" type="datetimeFigureOut">
              <a:rPr lang="en-US" smtClean="0"/>
              <a:pPr/>
              <a:t>3/17/2020</a:t>
            </a:fld>
            <a:endParaRPr lang="en-US" dirty="0"/>
          </a:p>
        </p:txBody>
      </p:sp>
      <p:sp>
        <p:nvSpPr>
          <p:cNvPr id="5" name="4 Marcador de pie de página"/>
          <p:cNvSpPr>
            <a:spLocks noGrp="1"/>
          </p:cNvSpPr>
          <p:nvPr>
            <p:ph type="ftr" sz="quarter" idx="11"/>
          </p:nvPr>
        </p:nvSpPr>
        <p:spPr/>
        <p:txBody>
          <a:bodyPr/>
          <a:lstStyle/>
          <a:p>
            <a:endParaRPr lang="en-US" dirty="0"/>
          </a:p>
        </p:txBody>
      </p:sp>
      <p:sp>
        <p:nvSpPr>
          <p:cNvPr id="6" name="5 Marcador de número de diapositiva"/>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659277610"/>
      </p:ext>
    </p:extLst>
  </p:cSld>
  <p:clrMapOvr>
    <a:masterClrMapping/>
  </p:clrMapOvr>
  <p:transition spd="slow">
    <p:wheel spokes="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963084" y="4406902"/>
            <a:ext cx="10363200" cy="1362074"/>
          </a:xfrm>
        </p:spPr>
        <p:txBody>
          <a:bodyPr anchor="t"/>
          <a:lstStyle>
            <a:lvl1pPr algn="l">
              <a:defRPr sz="4800" b="1" cap="all"/>
            </a:lvl1pPr>
          </a:lstStyle>
          <a:p>
            <a:r>
              <a:rPr lang="es-ES"/>
              <a:t>Haga clic para modificar el estilo de título del patrón</a:t>
            </a:r>
            <a:endParaRPr lang="es-CL"/>
          </a:p>
        </p:txBody>
      </p:sp>
      <p:sp>
        <p:nvSpPr>
          <p:cNvPr id="3" name="2 Marcador de texto"/>
          <p:cNvSpPr>
            <a:spLocks noGrp="1"/>
          </p:cNvSpPr>
          <p:nvPr>
            <p:ph type="body" idx="1"/>
          </p:nvPr>
        </p:nvSpPr>
        <p:spPr>
          <a:xfrm>
            <a:off x="963084" y="2906713"/>
            <a:ext cx="10363200" cy="1500187"/>
          </a:xfrm>
        </p:spPr>
        <p:txBody>
          <a:bodyPr anchor="b"/>
          <a:lstStyle>
            <a:lvl1pPr marL="0" indent="0">
              <a:buNone/>
              <a:defRPr sz="2400">
                <a:solidFill>
                  <a:schemeClr val="tx1">
                    <a:tint val="75000"/>
                  </a:schemeClr>
                </a:solidFill>
              </a:defRPr>
            </a:lvl1pPr>
            <a:lvl2pPr marL="548640" indent="0">
              <a:buNone/>
              <a:defRPr sz="2160">
                <a:solidFill>
                  <a:schemeClr val="tx1">
                    <a:tint val="75000"/>
                  </a:schemeClr>
                </a:solidFill>
              </a:defRPr>
            </a:lvl2pPr>
            <a:lvl3pPr marL="1097280" indent="0">
              <a:buNone/>
              <a:defRPr sz="1920">
                <a:solidFill>
                  <a:schemeClr val="tx1">
                    <a:tint val="75000"/>
                  </a:schemeClr>
                </a:solidFill>
              </a:defRPr>
            </a:lvl3pPr>
            <a:lvl4pPr marL="1645920" indent="0">
              <a:buNone/>
              <a:defRPr sz="1680">
                <a:solidFill>
                  <a:schemeClr val="tx1">
                    <a:tint val="75000"/>
                  </a:schemeClr>
                </a:solidFill>
              </a:defRPr>
            </a:lvl4pPr>
            <a:lvl5pPr marL="2194560" indent="0">
              <a:buNone/>
              <a:defRPr sz="1680">
                <a:solidFill>
                  <a:schemeClr val="tx1">
                    <a:tint val="75000"/>
                  </a:schemeClr>
                </a:solidFill>
              </a:defRPr>
            </a:lvl5pPr>
            <a:lvl6pPr marL="2743200" indent="0">
              <a:buNone/>
              <a:defRPr sz="1680">
                <a:solidFill>
                  <a:schemeClr val="tx1">
                    <a:tint val="75000"/>
                  </a:schemeClr>
                </a:solidFill>
              </a:defRPr>
            </a:lvl6pPr>
            <a:lvl7pPr marL="3291840" indent="0">
              <a:buNone/>
              <a:defRPr sz="1680">
                <a:solidFill>
                  <a:schemeClr val="tx1">
                    <a:tint val="75000"/>
                  </a:schemeClr>
                </a:solidFill>
              </a:defRPr>
            </a:lvl7pPr>
            <a:lvl8pPr marL="3840480" indent="0">
              <a:buNone/>
              <a:defRPr sz="1680">
                <a:solidFill>
                  <a:schemeClr val="tx1">
                    <a:tint val="75000"/>
                  </a:schemeClr>
                </a:solidFill>
              </a:defRPr>
            </a:lvl8pPr>
            <a:lvl9pPr marL="4389120" indent="0">
              <a:buNone/>
              <a:defRPr sz="168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fld id="{B61BEF0D-F0BB-DE4B-95CE-6DB70DBA9567}" type="datetimeFigureOut">
              <a:rPr lang="en-US" smtClean="0"/>
              <a:pPr/>
              <a:t>3/17/2020</a:t>
            </a:fld>
            <a:endParaRPr lang="en-US" dirty="0"/>
          </a:p>
        </p:txBody>
      </p:sp>
      <p:sp>
        <p:nvSpPr>
          <p:cNvPr id="5" name="4 Marcador de pie de página"/>
          <p:cNvSpPr>
            <a:spLocks noGrp="1"/>
          </p:cNvSpPr>
          <p:nvPr>
            <p:ph type="ftr" sz="quarter" idx="11"/>
          </p:nvPr>
        </p:nvSpPr>
        <p:spPr/>
        <p:txBody>
          <a:bodyPr/>
          <a:lstStyle/>
          <a:p>
            <a:endParaRPr lang="en-US" dirty="0"/>
          </a:p>
        </p:txBody>
      </p:sp>
      <p:sp>
        <p:nvSpPr>
          <p:cNvPr id="6" name="5 Marcador de número de diapositiva"/>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2385617230"/>
      </p:ext>
    </p:extLst>
  </p:cSld>
  <p:clrMapOvr>
    <a:masterClrMapping/>
  </p:clrMapOvr>
  <p:transition spd="slow">
    <p:wheel spokes="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CL"/>
          </a:p>
        </p:txBody>
      </p:sp>
      <p:sp>
        <p:nvSpPr>
          <p:cNvPr id="3" name="2 Marcador de contenido"/>
          <p:cNvSpPr>
            <a:spLocks noGrp="1"/>
          </p:cNvSpPr>
          <p:nvPr>
            <p:ph sz="half" idx="1"/>
          </p:nvPr>
        </p:nvSpPr>
        <p:spPr>
          <a:xfrm>
            <a:off x="609600" y="1200150"/>
            <a:ext cx="5384800" cy="3394075"/>
          </a:xfrm>
        </p:spPr>
        <p:txBody>
          <a:bodyPr/>
          <a:lstStyle>
            <a:lvl1pPr>
              <a:defRPr sz="3360"/>
            </a:lvl1pPr>
            <a:lvl2pPr>
              <a:defRPr sz="2880"/>
            </a:lvl2pPr>
            <a:lvl3pPr>
              <a:defRPr sz="2400"/>
            </a:lvl3pPr>
            <a:lvl4pPr>
              <a:defRPr sz="2160"/>
            </a:lvl4pPr>
            <a:lvl5pPr>
              <a:defRPr sz="2160"/>
            </a:lvl5pPr>
            <a:lvl6pPr>
              <a:defRPr sz="2160"/>
            </a:lvl6pPr>
            <a:lvl7pPr>
              <a:defRPr sz="2160"/>
            </a:lvl7pPr>
            <a:lvl8pPr>
              <a:defRPr sz="2160"/>
            </a:lvl8pPr>
            <a:lvl9pPr>
              <a:defRPr sz="216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3 Marcador de contenido"/>
          <p:cNvSpPr>
            <a:spLocks noGrp="1"/>
          </p:cNvSpPr>
          <p:nvPr>
            <p:ph sz="half" idx="2"/>
          </p:nvPr>
        </p:nvSpPr>
        <p:spPr>
          <a:xfrm>
            <a:off x="6197600" y="1200150"/>
            <a:ext cx="5384800" cy="3394075"/>
          </a:xfrm>
        </p:spPr>
        <p:txBody>
          <a:bodyPr/>
          <a:lstStyle>
            <a:lvl1pPr>
              <a:defRPr sz="3360"/>
            </a:lvl1pPr>
            <a:lvl2pPr>
              <a:defRPr sz="2880"/>
            </a:lvl2pPr>
            <a:lvl3pPr>
              <a:defRPr sz="2400"/>
            </a:lvl3pPr>
            <a:lvl4pPr>
              <a:defRPr sz="2160"/>
            </a:lvl4pPr>
            <a:lvl5pPr>
              <a:defRPr sz="2160"/>
            </a:lvl5pPr>
            <a:lvl6pPr>
              <a:defRPr sz="2160"/>
            </a:lvl6pPr>
            <a:lvl7pPr>
              <a:defRPr sz="2160"/>
            </a:lvl7pPr>
            <a:lvl8pPr>
              <a:defRPr sz="2160"/>
            </a:lvl8pPr>
            <a:lvl9pPr>
              <a:defRPr sz="216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4 Marcador de fecha"/>
          <p:cNvSpPr>
            <a:spLocks noGrp="1"/>
          </p:cNvSpPr>
          <p:nvPr>
            <p:ph type="dt" sz="half" idx="10"/>
          </p:nvPr>
        </p:nvSpPr>
        <p:spPr/>
        <p:txBody>
          <a:bodyPr/>
          <a:lstStyle/>
          <a:p>
            <a:fld id="{B61BEF0D-F0BB-DE4B-95CE-6DB70DBA9567}" type="datetimeFigureOut">
              <a:rPr lang="en-US" smtClean="0"/>
              <a:pPr/>
              <a:t>3/17/2020</a:t>
            </a:fld>
            <a:endParaRPr lang="en-US" dirty="0"/>
          </a:p>
        </p:txBody>
      </p:sp>
      <p:sp>
        <p:nvSpPr>
          <p:cNvPr id="6" name="5 Marcador de pie de página"/>
          <p:cNvSpPr>
            <a:spLocks noGrp="1"/>
          </p:cNvSpPr>
          <p:nvPr>
            <p:ph type="ftr" sz="quarter" idx="11"/>
          </p:nvPr>
        </p:nvSpPr>
        <p:spPr/>
        <p:txBody>
          <a:bodyPr/>
          <a:lstStyle/>
          <a:p>
            <a:endParaRPr lang="en-US" dirty="0"/>
          </a:p>
        </p:txBody>
      </p:sp>
      <p:sp>
        <p:nvSpPr>
          <p:cNvPr id="7" name="6 Marcador de número de diapositiva"/>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1471764078"/>
      </p:ext>
    </p:extLst>
  </p:cSld>
  <p:clrMapOvr>
    <a:masterClrMapping/>
  </p:clrMapOvr>
  <p:transition spd="slow">
    <p:wheel spokes="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4639"/>
            <a:ext cx="10972800" cy="1143000"/>
          </a:xfrm>
        </p:spPr>
        <p:txBody>
          <a:bodyPr/>
          <a:lstStyle>
            <a:lvl1pPr>
              <a:defRPr/>
            </a:lvl1pPr>
          </a:lstStyle>
          <a:p>
            <a:r>
              <a:rPr lang="es-ES"/>
              <a:t>Haga clic para modificar el estilo de título del patrón</a:t>
            </a:r>
            <a:endParaRPr lang="es-CL"/>
          </a:p>
        </p:txBody>
      </p:sp>
      <p:sp>
        <p:nvSpPr>
          <p:cNvPr id="3" name="2 Marcador de texto"/>
          <p:cNvSpPr>
            <a:spLocks noGrp="1"/>
          </p:cNvSpPr>
          <p:nvPr>
            <p:ph type="body" idx="1"/>
          </p:nvPr>
        </p:nvSpPr>
        <p:spPr>
          <a:xfrm>
            <a:off x="609600" y="1535113"/>
            <a:ext cx="5386917" cy="639763"/>
          </a:xfrm>
        </p:spPr>
        <p:txBody>
          <a:bodyPr anchor="b"/>
          <a:lstStyle>
            <a:lvl1pPr marL="0" indent="0">
              <a:buNone/>
              <a:defRPr sz="2880" b="1"/>
            </a:lvl1pPr>
            <a:lvl2pPr marL="548640" indent="0">
              <a:buNone/>
              <a:defRPr sz="2400" b="1"/>
            </a:lvl2pPr>
            <a:lvl3pPr marL="1097280" indent="0">
              <a:buNone/>
              <a:defRPr sz="2160" b="1"/>
            </a:lvl3pPr>
            <a:lvl4pPr marL="1645920" indent="0">
              <a:buNone/>
              <a:defRPr sz="1920" b="1"/>
            </a:lvl4pPr>
            <a:lvl5pPr marL="2194560" indent="0">
              <a:buNone/>
              <a:defRPr sz="1920" b="1"/>
            </a:lvl5pPr>
            <a:lvl6pPr marL="2743200" indent="0">
              <a:buNone/>
              <a:defRPr sz="1920" b="1"/>
            </a:lvl6pPr>
            <a:lvl7pPr marL="3291840" indent="0">
              <a:buNone/>
              <a:defRPr sz="1920" b="1"/>
            </a:lvl7pPr>
            <a:lvl8pPr marL="3840480" indent="0">
              <a:buNone/>
              <a:defRPr sz="1920" b="1"/>
            </a:lvl8pPr>
            <a:lvl9pPr marL="4389120" indent="0">
              <a:buNone/>
              <a:defRPr sz="1920" b="1"/>
            </a:lvl9pPr>
          </a:lstStyle>
          <a:p>
            <a:pPr lvl="0"/>
            <a:r>
              <a:rPr lang="es-ES"/>
              <a:t>Haga clic para modificar el estilo de texto del patrón</a:t>
            </a:r>
          </a:p>
        </p:txBody>
      </p:sp>
      <p:sp>
        <p:nvSpPr>
          <p:cNvPr id="4" name="3 Marcador de contenido"/>
          <p:cNvSpPr>
            <a:spLocks noGrp="1"/>
          </p:cNvSpPr>
          <p:nvPr>
            <p:ph sz="half" idx="2"/>
          </p:nvPr>
        </p:nvSpPr>
        <p:spPr>
          <a:xfrm>
            <a:off x="609600" y="2174875"/>
            <a:ext cx="5386917" cy="3951288"/>
          </a:xfrm>
        </p:spPr>
        <p:txBody>
          <a:bodyPr/>
          <a:lstStyle>
            <a:lvl1pPr>
              <a:defRPr sz="2880"/>
            </a:lvl1pPr>
            <a:lvl2pPr>
              <a:defRPr sz="2400"/>
            </a:lvl2pPr>
            <a:lvl3pPr>
              <a:defRPr sz="2160"/>
            </a:lvl3pPr>
            <a:lvl4pPr>
              <a:defRPr sz="1920"/>
            </a:lvl4pPr>
            <a:lvl5pPr>
              <a:defRPr sz="1920"/>
            </a:lvl5pPr>
            <a:lvl6pPr>
              <a:defRPr sz="1920"/>
            </a:lvl6pPr>
            <a:lvl7pPr>
              <a:defRPr sz="1920"/>
            </a:lvl7pPr>
            <a:lvl8pPr>
              <a:defRPr sz="1920"/>
            </a:lvl8pPr>
            <a:lvl9pPr>
              <a:defRPr sz="192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4 Marcador de texto"/>
          <p:cNvSpPr>
            <a:spLocks noGrp="1"/>
          </p:cNvSpPr>
          <p:nvPr>
            <p:ph type="body" sz="quarter" idx="3"/>
          </p:nvPr>
        </p:nvSpPr>
        <p:spPr>
          <a:xfrm>
            <a:off x="6193370" y="1535113"/>
            <a:ext cx="5389033" cy="639763"/>
          </a:xfrm>
        </p:spPr>
        <p:txBody>
          <a:bodyPr anchor="b"/>
          <a:lstStyle>
            <a:lvl1pPr marL="0" indent="0">
              <a:buNone/>
              <a:defRPr sz="2880" b="1"/>
            </a:lvl1pPr>
            <a:lvl2pPr marL="548640" indent="0">
              <a:buNone/>
              <a:defRPr sz="2400" b="1"/>
            </a:lvl2pPr>
            <a:lvl3pPr marL="1097280" indent="0">
              <a:buNone/>
              <a:defRPr sz="2160" b="1"/>
            </a:lvl3pPr>
            <a:lvl4pPr marL="1645920" indent="0">
              <a:buNone/>
              <a:defRPr sz="1920" b="1"/>
            </a:lvl4pPr>
            <a:lvl5pPr marL="2194560" indent="0">
              <a:buNone/>
              <a:defRPr sz="1920" b="1"/>
            </a:lvl5pPr>
            <a:lvl6pPr marL="2743200" indent="0">
              <a:buNone/>
              <a:defRPr sz="1920" b="1"/>
            </a:lvl6pPr>
            <a:lvl7pPr marL="3291840" indent="0">
              <a:buNone/>
              <a:defRPr sz="1920" b="1"/>
            </a:lvl7pPr>
            <a:lvl8pPr marL="3840480" indent="0">
              <a:buNone/>
              <a:defRPr sz="1920" b="1"/>
            </a:lvl8pPr>
            <a:lvl9pPr marL="4389120" indent="0">
              <a:buNone/>
              <a:defRPr sz="1920" b="1"/>
            </a:lvl9pPr>
          </a:lstStyle>
          <a:p>
            <a:pPr lvl="0"/>
            <a:r>
              <a:rPr lang="es-ES"/>
              <a:t>Haga clic para modificar el estilo de texto del patrón</a:t>
            </a:r>
          </a:p>
        </p:txBody>
      </p:sp>
      <p:sp>
        <p:nvSpPr>
          <p:cNvPr id="6" name="5 Marcador de contenido"/>
          <p:cNvSpPr>
            <a:spLocks noGrp="1"/>
          </p:cNvSpPr>
          <p:nvPr>
            <p:ph sz="quarter" idx="4"/>
          </p:nvPr>
        </p:nvSpPr>
        <p:spPr>
          <a:xfrm>
            <a:off x="6193370" y="2174875"/>
            <a:ext cx="5389033" cy="3951288"/>
          </a:xfrm>
        </p:spPr>
        <p:txBody>
          <a:bodyPr/>
          <a:lstStyle>
            <a:lvl1pPr>
              <a:defRPr sz="2880"/>
            </a:lvl1pPr>
            <a:lvl2pPr>
              <a:defRPr sz="2400"/>
            </a:lvl2pPr>
            <a:lvl3pPr>
              <a:defRPr sz="2160"/>
            </a:lvl3pPr>
            <a:lvl4pPr>
              <a:defRPr sz="1920"/>
            </a:lvl4pPr>
            <a:lvl5pPr>
              <a:defRPr sz="1920"/>
            </a:lvl5pPr>
            <a:lvl6pPr>
              <a:defRPr sz="1920"/>
            </a:lvl6pPr>
            <a:lvl7pPr>
              <a:defRPr sz="1920"/>
            </a:lvl7pPr>
            <a:lvl8pPr>
              <a:defRPr sz="1920"/>
            </a:lvl8pPr>
            <a:lvl9pPr>
              <a:defRPr sz="192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7" name="6 Marcador de fecha"/>
          <p:cNvSpPr>
            <a:spLocks noGrp="1"/>
          </p:cNvSpPr>
          <p:nvPr>
            <p:ph type="dt" sz="half" idx="10"/>
          </p:nvPr>
        </p:nvSpPr>
        <p:spPr/>
        <p:txBody>
          <a:bodyPr/>
          <a:lstStyle/>
          <a:p>
            <a:fld id="{B61BEF0D-F0BB-DE4B-95CE-6DB70DBA9567}" type="datetimeFigureOut">
              <a:rPr lang="en-US" smtClean="0"/>
              <a:pPr/>
              <a:t>3/17/2020</a:t>
            </a:fld>
            <a:endParaRPr lang="en-US" dirty="0"/>
          </a:p>
        </p:txBody>
      </p:sp>
      <p:sp>
        <p:nvSpPr>
          <p:cNvPr id="8" name="7 Marcador de pie de página"/>
          <p:cNvSpPr>
            <a:spLocks noGrp="1"/>
          </p:cNvSpPr>
          <p:nvPr>
            <p:ph type="ftr" sz="quarter" idx="11"/>
          </p:nvPr>
        </p:nvSpPr>
        <p:spPr/>
        <p:txBody>
          <a:bodyPr/>
          <a:lstStyle/>
          <a:p>
            <a:endParaRPr lang="en-US" dirty="0"/>
          </a:p>
        </p:txBody>
      </p:sp>
      <p:sp>
        <p:nvSpPr>
          <p:cNvPr id="9" name="8 Marcador de número de diapositiva"/>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533797893"/>
      </p:ext>
    </p:extLst>
  </p:cSld>
  <p:clrMapOvr>
    <a:masterClrMapping/>
  </p:clrMapOvr>
  <p:transition spd="slow">
    <p:wheel spokes="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CL"/>
          </a:p>
        </p:txBody>
      </p:sp>
      <p:sp>
        <p:nvSpPr>
          <p:cNvPr id="3" name="2 Marcador de fecha"/>
          <p:cNvSpPr>
            <a:spLocks noGrp="1"/>
          </p:cNvSpPr>
          <p:nvPr>
            <p:ph type="dt" sz="half" idx="10"/>
          </p:nvPr>
        </p:nvSpPr>
        <p:spPr/>
        <p:txBody>
          <a:bodyPr/>
          <a:lstStyle/>
          <a:p>
            <a:fld id="{B61BEF0D-F0BB-DE4B-95CE-6DB70DBA9567}" type="datetimeFigureOut">
              <a:rPr lang="en-US" smtClean="0"/>
              <a:pPr/>
              <a:t>3/17/2020</a:t>
            </a:fld>
            <a:endParaRPr lang="en-US" dirty="0"/>
          </a:p>
        </p:txBody>
      </p:sp>
      <p:sp>
        <p:nvSpPr>
          <p:cNvPr id="4" name="3 Marcador de pie de página"/>
          <p:cNvSpPr>
            <a:spLocks noGrp="1"/>
          </p:cNvSpPr>
          <p:nvPr>
            <p:ph type="ftr" sz="quarter" idx="11"/>
          </p:nvPr>
        </p:nvSpPr>
        <p:spPr/>
        <p:txBody>
          <a:bodyPr/>
          <a:lstStyle/>
          <a:p>
            <a:endParaRPr lang="en-US" dirty="0"/>
          </a:p>
        </p:txBody>
      </p:sp>
      <p:sp>
        <p:nvSpPr>
          <p:cNvPr id="5" name="4 Marcador de número de diapositiva"/>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3081488058"/>
      </p:ext>
    </p:extLst>
  </p:cSld>
  <p:clrMapOvr>
    <a:masterClrMapping/>
  </p:clrMapOvr>
  <p:transition spd="slow">
    <p:wheel spokes="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B61BEF0D-F0BB-DE4B-95CE-6DB70DBA9567}" type="datetimeFigureOut">
              <a:rPr lang="en-US" smtClean="0"/>
              <a:pPr/>
              <a:t>3/17/2020</a:t>
            </a:fld>
            <a:endParaRPr lang="en-US" dirty="0"/>
          </a:p>
        </p:txBody>
      </p:sp>
      <p:sp>
        <p:nvSpPr>
          <p:cNvPr id="3" name="2 Marcador de pie de página"/>
          <p:cNvSpPr>
            <a:spLocks noGrp="1"/>
          </p:cNvSpPr>
          <p:nvPr>
            <p:ph type="ftr" sz="quarter" idx="11"/>
          </p:nvPr>
        </p:nvSpPr>
        <p:spPr/>
        <p:txBody>
          <a:bodyPr/>
          <a:lstStyle/>
          <a:p>
            <a:endParaRPr lang="en-US" dirty="0"/>
          </a:p>
        </p:txBody>
      </p:sp>
      <p:sp>
        <p:nvSpPr>
          <p:cNvPr id="4" name="3 Marcador de número de diapositiva"/>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1686522798"/>
      </p:ext>
    </p:extLst>
  </p:cSld>
  <p:clrMapOvr>
    <a:masterClrMapping/>
  </p:clrMapOvr>
  <p:transition spd="slow">
    <p:wheel spokes="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09603" y="273049"/>
            <a:ext cx="4011084" cy="1162051"/>
          </a:xfrm>
        </p:spPr>
        <p:txBody>
          <a:bodyPr anchor="b"/>
          <a:lstStyle>
            <a:lvl1pPr algn="l">
              <a:defRPr sz="2400" b="1"/>
            </a:lvl1pPr>
          </a:lstStyle>
          <a:p>
            <a:r>
              <a:rPr lang="es-ES"/>
              <a:t>Haga clic para modificar el estilo de título del patrón</a:t>
            </a:r>
            <a:endParaRPr lang="es-CL"/>
          </a:p>
        </p:txBody>
      </p:sp>
      <p:sp>
        <p:nvSpPr>
          <p:cNvPr id="3" name="2 Marcador de contenido"/>
          <p:cNvSpPr>
            <a:spLocks noGrp="1"/>
          </p:cNvSpPr>
          <p:nvPr>
            <p:ph idx="1"/>
          </p:nvPr>
        </p:nvSpPr>
        <p:spPr>
          <a:xfrm>
            <a:off x="4766733" y="273052"/>
            <a:ext cx="6815667" cy="5853113"/>
          </a:xfrm>
        </p:spPr>
        <p:txBody>
          <a:bodyPr/>
          <a:lstStyle>
            <a:lvl1pPr>
              <a:defRPr sz="3840"/>
            </a:lvl1pPr>
            <a:lvl2pPr>
              <a:defRPr sz="3360"/>
            </a:lvl2pPr>
            <a:lvl3pPr>
              <a:defRPr sz="2880"/>
            </a:lvl3pPr>
            <a:lvl4pPr>
              <a:defRPr sz="2400"/>
            </a:lvl4pPr>
            <a:lvl5pPr>
              <a:defRPr sz="2400"/>
            </a:lvl5pPr>
            <a:lvl6pPr>
              <a:defRPr sz="2400"/>
            </a:lvl6pPr>
            <a:lvl7pPr>
              <a:defRPr sz="2400"/>
            </a:lvl7pPr>
            <a:lvl8pPr>
              <a:defRPr sz="2400"/>
            </a:lvl8pPr>
            <a:lvl9pPr>
              <a:defRPr sz="24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3 Marcador de texto"/>
          <p:cNvSpPr>
            <a:spLocks noGrp="1"/>
          </p:cNvSpPr>
          <p:nvPr>
            <p:ph type="body" sz="half" idx="2"/>
          </p:nvPr>
        </p:nvSpPr>
        <p:spPr>
          <a:xfrm>
            <a:off x="609603" y="1435102"/>
            <a:ext cx="4011084" cy="4691063"/>
          </a:xfrm>
        </p:spPr>
        <p:txBody>
          <a:bodyPr/>
          <a:lstStyle>
            <a:lvl1pPr marL="0" indent="0">
              <a:buNone/>
              <a:defRPr sz="1680"/>
            </a:lvl1pPr>
            <a:lvl2pPr marL="548640" indent="0">
              <a:buNone/>
              <a:defRPr sz="1440"/>
            </a:lvl2pPr>
            <a:lvl3pPr marL="1097280" indent="0">
              <a:buNone/>
              <a:defRPr sz="1200"/>
            </a:lvl3pPr>
            <a:lvl4pPr marL="1645920" indent="0">
              <a:buNone/>
              <a:defRPr sz="1080"/>
            </a:lvl4pPr>
            <a:lvl5pPr marL="2194560" indent="0">
              <a:buNone/>
              <a:defRPr sz="1080"/>
            </a:lvl5pPr>
            <a:lvl6pPr marL="2743200" indent="0">
              <a:buNone/>
              <a:defRPr sz="1080"/>
            </a:lvl6pPr>
            <a:lvl7pPr marL="3291840" indent="0">
              <a:buNone/>
              <a:defRPr sz="1080"/>
            </a:lvl7pPr>
            <a:lvl8pPr marL="3840480" indent="0">
              <a:buNone/>
              <a:defRPr sz="1080"/>
            </a:lvl8pPr>
            <a:lvl9pPr marL="4389120" indent="0">
              <a:buNone/>
              <a:defRPr sz="108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B61BEF0D-F0BB-DE4B-95CE-6DB70DBA9567}" type="datetimeFigureOut">
              <a:rPr lang="en-US" smtClean="0"/>
              <a:pPr/>
              <a:t>3/17/2020</a:t>
            </a:fld>
            <a:endParaRPr lang="en-US" dirty="0"/>
          </a:p>
        </p:txBody>
      </p:sp>
      <p:sp>
        <p:nvSpPr>
          <p:cNvPr id="6" name="5 Marcador de pie de página"/>
          <p:cNvSpPr>
            <a:spLocks noGrp="1"/>
          </p:cNvSpPr>
          <p:nvPr>
            <p:ph type="ftr" sz="quarter" idx="11"/>
          </p:nvPr>
        </p:nvSpPr>
        <p:spPr/>
        <p:txBody>
          <a:bodyPr/>
          <a:lstStyle/>
          <a:p>
            <a:endParaRPr lang="en-US" dirty="0"/>
          </a:p>
        </p:txBody>
      </p:sp>
      <p:sp>
        <p:nvSpPr>
          <p:cNvPr id="7" name="6 Marcador de número de diapositiva"/>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1133363172"/>
      </p:ext>
    </p:extLst>
  </p:cSld>
  <p:clrMapOvr>
    <a:masterClrMapping/>
  </p:clrMapOvr>
  <p:transition spd="slow">
    <p:wheel spokes="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2389717" y="4800600"/>
            <a:ext cx="7315200" cy="566738"/>
          </a:xfrm>
        </p:spPr>
        <p:txBody>
          <a:bodyPr anchor="b"/>
          <a:lstStyle>
            <a:lvl1pPr algn="l">
              <a:defRPr sz="2400" b="1"/>
            </a:lvl1pPr>
          </a:lstStyle>
          <a:p>
            <a:r>
              <a:rPr lang="es-ES"/>
              <a:t>Haga clic para modificar el estilo de título del patrón</a:t>
            </a:r>
            <a:endParaRPr lang="es-CL"/>
          </a:p>
        </p:txBody>
      </p:sp>
      <p:sp>
        <p:nvSpPr>
          <p:cNvPr id="3" name="2 Marcador de posición de imagen"/>
          <p:cNvSpPr>
            <a:spLocks noGrp="1"/>
          </p:cNvSpPr>
          <p:nvPr>
            <p:ph type="pic" idx="1"/>
          </p:nvPr>
        </p:nvSpPr>
        <p:spPr>
          <a:xfrm>
            <a:off x="2389717" y="612775"/>
            <a:ext cx="7315200" cy="4114800"/>
          </a:xfrm>
        </p:spPr>
        <p:txBody>
          <a:bodyPr/>
          <a:lstStyle>
            <a:lvl1pPr marL="0" indent="0">
              <a:buNone/>
              <a:defRPr sz="3840"/>
            </a:lvl1pPr>
            <a:lvl2pPr marL="548640" indent="0">
              <a:buNone/>
              <a:defRPr sz="3360"/>
            </a:lvl2pPr>
            <a:lvl3pPr marL="1097280" indent="0">
              <a:buNone/>
              <a:defRPr sz="2880"/>
            </a:lvl3pPr>
            <a:lvl4pPr marL="1645920" indent="0">
              <a:buNone/>
              <a:defRPr sz="2400"/>
            </a:lvl4pPr>
            <a:lvl5pPr marL="2194560" indent="0">
              <a:buNone/>
              <a:defRPr sz="2400"/>
            </a:lvl5pPr>
            <a:lvl6pPr marL="2743200" indent="0">
              <a:buNone/>
              <a:defRPr sz="2400"/>
            </a:lvl6pPr>
            <a:lvl7pPr marL="3291840" indent="0">
              <a:buNone/>
              <a:defRPr sz="2400"/>
            </a:lvl7pPr>
            <a:lvl8pPr marL="3840480" indent="0">
              <a:buNone/>
              <a:defRPr sz="2400"/>
            </a:lvl8pPr>
            <a:lvl9pPr marL="4389120" indent="0">
              <a:buNone/>
              <a:defRPr sz="2400"/>
            </a:lvl9pPr>
          </a:lstStyle>
          <a:p>
            <a:r>
              <a:rPr lang="es-ES"/>
              <a:t>Haga clic en el icono para agregar una imagen</a:t>
            </a:r>
            <a:endParaRPr lang="es-CL"/>
          </a:p>
        </p:txBody>
      </p:sp>
      <p:sp>
        <p:nvSpPr>
          <p:cNvPr id="4" name="3 Marcador de texto"/>
          <p:cNvSpPr>
            <a:spLocks noGrp="1"/>
          </p:cNvSpPr>
          <p:nvPr>
            <p:ph type="body" sz="half" idx="2"/>
          </p:nvPr>
        </p:nvSpPr>
        <p:spPr>
          <a:xfrm>
            <a:off x="2389717" y="5367339"/>
            <a:ext cx="7315200" cy="804863"/>
          </a:xfrm>
        </p:spPr>
        <p:txBody>
          <a:bodyPr/>
          <a:lstStyle>
            <a:lvl1pPr marL="0" indent="0">
              <a:buNone/>
              <a:defRPr sz="1680"/>
            </a:lvl1pPr>
            <a:lvl2pPr marL="548640" indent="0">
              <a:buNone/>
              <a:defRPr sz="1440"/>
            </a:lvl2pPr>
            <a:lvl3pPr marL="1097280" indent="0">
              <a:buNone/>
              <a:defRPr sz="1200"/>
            </a:lvl3pPr>
            <a:lvl4pPr marL="1645920" indent="0">
              <a:buNone/>
              <a:defRPr sz="1080"/>
            </a:lvl4pPr>
            <a:lvl5pPr marL="2194560" indent="0">
              <a:buNone/>
              <a:defRPr sz="1080"/>
            </a:lvl5pPr>
            <a:lvl6pPr marL="2743200" indent="0">
              <a:buNone/>
              <a:defRPr sz="1080"/>
            </a:lvl6pPr>
            <a:lvl7pPr marL="3291840" indent="0">
              <a:buNone/>
              <a:defRPr sz="1080"/>
            </a:lvl7pPr>
            <a:lvl8pPr marL="3840480" indent="0">
              <a:buNone/>
              <a:defRPr sz="1080"/>
            </a:lvl8pPr>
            <a:lvl9pPr marL="4389120" indent="0">
              <a:buNone/>
              <a:defRPr sz="108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B61BEF0D-F0BB-DE4B-95CE-6DB70DBA9567}" type="datetimeFigureOut">
              <a:rPr lang="en-US" smtClean="0"/>
              <a:pPr/>
              <a:t>3/17/2020</a:t>
            </a:fld>
            <a:endParaRPr lang="en-US" dirty="0"/>
          </a:p>
        </p:txBody>
      </p:sp>
      <p:sp>
        <p:nvSpPr>
          <p:cNvPr id="6" name="5 Marcador de pie de página"/>
          <p:cNvSpPr>
            <a:spLocks noGrp="1"/>
          </p:cNvSpPr>
          <p:nvPr>
            <p:ph type="ftr" sz="quarter" idx="11"/>
          </p:nvPr>
        </p:nvSpPr>
        <p:spPr/>
        <p:txBody>
          <a:bodyPr/>
          <a:lstStyle/>
          <a:p>
            <a:endParaRPr lang="en-US" dirty="0"/>
          </a:p>
        </p:txBody>
      </p:sp>
      <p:sp>
        <p:nvSpPr>
          <p:cNvPr id="7" name="6 Marcador de número de diapositiva"/>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3900545675"/>
      </p:ext>
    </p:extLst>
  </p:cSld>
  <p:clrMapOvr>
    <a:masterClrMapping/>
  </p:clrMapOvr>
  <p:transition spd="slow">
    <p:wheel spokes="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s-ES"/>
              <a:t>Haga clic para modificar el estilo de título del patrón</a:t>
            </a:r>
            <a:endParaRPr lang="es-CL"/>
          </a:p>
        </p:txBody>
      </p:sp>
      <p:sp>
        <p:nvSpPr>
          <p:cNvPr id="3" name="2 Marcador de texto"/>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3 Marcador de fecha"/>
          <p:cNvSpPr>
            <a:spLocks noGrp="1"/>
          </p:cNvSpPr>
          <p:nvPr>
            <p:ph type="dt" sz="half" idx="2"/>
          </p:nvPr>
        </p:nvSpPr>
        <p:spPr>
          <a:xfrm>
            <a:off x="609600" y="6356352"/>
            <a:ext cx="2844800" cy="365125"/>
          </a:xfrm>
          <a:prstGeom prst="rect">
            <a:avLst/>
          </a:prstGeom>
        </p:spPr>
        <p:txBody>
          <a:bodyPr vert="horz" lIns="91440" tIns="45720" rIns="91440" bIns="45720" rtlCol="0" anchor="ctr"/>
          <a:lstStyle>
            <a:lvl1pPr algn="l">
              <a:defRPr sz="1440">
                <a:solidFill>
                  <a:schemeClr val="tx1">
                    <a:tint val="75000"/>
                  </a:schemeClr>
                </a:solidFill>
              </a:defRPr>
            </a:lvl1pPr>
          </a:lstStyle>
          <a:p>
            <a:fld id="{B61BEF0D-F0BB-DE4B-95CE-6DB70DBA9567}" type="datetimeFigureOut">
              <a:rPr lang="en-US" smtClean="0"/>
              <a:pPr/>
              <a:t>3/17/2020</a:t>
            </a:fld>
            <a:endParaRPr lang="en-US" dirty="0"/>
          </a:p>
        </p:txBody>
      </p:sp>
      <p:sp>
        <p:nvSpPr>
          <p:cNvPr id="5" name="4 Marcador de pie de página"/>
          <p:cNvSpPr>
            <a:spLocks noGrp="1"/>
          </p:cNvSpPr>
          <p:nvPr>
            <p:ph type="ftr" sz="quarter" idx="3"/>
          </p:nvPr>
        </p:nvSpPr>
        <p:spPr>
          <a:xfrm>
            <a:off x="4165600" y="6356352"/>
            <a:ext cx="3860800" cy="365125"/>
          </a:xfrm>
          <a:prstGeom prst="rect">
            <a:avLst/>
          </a:prstGeom>
        </p:spPr>
        <p:txBody>
          <a:bodyPr vert="horz" lIns="91440" tIns="45720" rIns="91440" bIns="45720" rtlCol="0" anchor="ctr"/>
          <a:lstStyle>
            <a:lvl1pPr algn="ctr">
              <a:defRPr sz="1440">
                <a:solidFill>
                  <a:schemeClr val="tx1">
                    <a:tint val="75000"/>
                  </a:schemeClr>
                </a:solidFill>
              </a:defRPr>
            </a:lvl1pPr>
          </a:lstStyle>
          <a:p>
            <a:endParaRPr lang="en-US" dirty="0"/>
          </a:p>
        </p:txBody>
      </p:sp>
      <p:sp>
        <p:nvSpPr>
          <p:cNvPr id="6" name="5 Marcador de número de diapositiva"/>
          <p:cNvSpPr>
            <a:spLocks noGrp="1"/>
          </p:cNvSpPr>
          <p:nvPr>
            <p:ph type="sldNum" sz="quarter" idx="4"/>
          </p:nvPr>
        </p:nvSpPr>
        <p:spPr>
          <a:xfrm>
            <a:off x="8737600" y="6356352"/>
            <a:ext cx="2844800" cy="365125"/>
          </a:xfrm>
          <a:prstGeom prst="rect">
            <a:avLst/>
          </a:prstGeom>
        </p:spPr>
        <p:txBody>
          <a:bodyPr vert="horz" lIns="91440" tIns="45720" rIns="91440" bIns="45720" rtlCol="0" anchor="ctr"/>
          <a:lstStyle>
            <a:lvl1pPr algn="r">
              <a:defRPr sz="1440">
                <a:solidFill>
                  <a:schemeClr val="tx1">
                    <a:tint val="75000"/>
                  </a:schemeClr>
                </a:solidFill>
              </a:defRPr>
            </a:lvl1p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2604369122"/>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 id="2147483677" r:id="rId12"/>
  </p:sldLayoutIdLst>
  <p:transition spd="slow">
    <p:wheel spokes="1"/>
  </p:transition>
  <p:txStyles>
    <p:titleStyle>
      <a:lvl1pPr algn="ctr" defTabSz="1097280" rtl="0" eaLnBrk="1" latinLnBrk="0" hangingPunct="1">
        <a:spcBef>
          <a:spcPct val="0"/>
        </a:spcBef>
        <a:buNone/>
        <a:defRPr sz="5280" kern="1200">
          <a:solidFill>
            <a:schemeClr val="tx1"/>
          </a:solidFill>
          <a:latin typeface="+mj-lt"/>
          <a:ea typeface="+mj-ea"/>
          <a:cs typeface="+mj-cs"/>
        </a:defRPr>
      </a:lvl1pPr>
    </p:titleStyle>
    <p:bodyStyle>
      <a:lvl1pPr marL="411480" indent="-411480" algn="l" defTabSz="1097280" rtl="0" eaLnBrk="1" latinLnBrk="0" hangingPunct="1">
        <a:spcBef>
          <a:spcPct val="20000"/>
        </a:spcBef>
        <a:buFont typeface="Arial" pitchFamily="34" charset="0"/>
        <a:buChar char="•"/>
        <a:defRPr sz="3840" kern="1200">
          <a:solidFill>
            <a:schemeClr val="tx1"/>
          </a:solidFill>
          <a:latin typeface="+mn-lt"/>
          <a:ea typeface="+mn-ea"/>
          <a:cs typeface="+mn-cs"/>
        </a:defRPr>
      </a:lvl1pPr>
      <a:lvl2pPr marL="891540" indent="-342900" algn="l" defTabSz="1097280" rtl="0" eaLnBrk="1" latinLnBrk="0" hangingPunct="1">
        <a:spcBef>
          <a:spcPct val="20000"/>
        </a:spcBef>
        <a:buFont typeface="Arial" pitchFamily="34" charset="0"/>
        <a:buChar char="–"/>
        <a:defRPr sz="3360" kern="1200">
          <a:solidFill>
            <a:schemeClr val="tx1"/>
          </a:solidFill>
          <a:latin typeface="+mn-lt"/>
          <a:ea typeface="+mn-ea"/>
          <a:cs typeface="+mn-cs"/>
        </a:defRPr>
      </a:lvl2pPr>
      <a:lvl3pPr marL="1371600" indent="-274320" algn="l" defTabSz="1097280" rtl="0" eaLnBrk="1" latinLnBrk="0" hangingPunct="1">
        <a:spcBef>
          <a:spcPct val="20000"/>
        </a:spcBef>
        <a:buFont typeface="Arial" pitchFamily="34" charset="0"/>
        <a:buChar char="•"/>
        <a:defRPr sz="2880" kern="1200">
          <a:solidFill>
            <a:schemeClr val="tx1"/>
          </a:solidFill>
          <a:latin typeface="+mn-lt"/>
          <a:ea typeface="+mn-ea"/>
          <a:cs typeface="+mn-cs"/>
        </a:defRPr>
      </a:lvl3pPr>
      <a:lvl4pPr marL="1920240" indent="-274320" algn="l" defTabSz="1097280" rtl="0" eaLnBrk="1" latinLnBrk="0" hangingPunct="1">
        <a:spcBef>
          <a:spcPct val="20000"/>
        </a:spcBef>
        <a:buFont typeface="Arial" pitchFamily="34" charset="0"/>
        <a:buChar char="–"/>
        <a:defRPr sz="2400" kern="1200">
          <a:solidFill>
            <a:schemeClr val="tx1"/>
          </a:solidFill>
          <a:latin typeface="+mn-lt"/>
          <a:ea typeface="+mn-ea"/>
          <a:cs typeface="+mn-cs"/>
        </a:defRPr>
      </a:lvl4pPr>
      <a:lvl5pPr marL="2468880" indent="-274320" algn="l" defTabSz="1097280" rtl="0" eaLnBrk="1" latinLnBrk="0" hangingPunct="1">
        <a:spcBef>
          <a:spcPct val="20000"/>
        </a:spcBef>
        <a:buFont typeface="Arial" pitchFamily="34" charset="0"/>
        <a:buChar char="»"/>
        <a:defRPr sz="2400" kern="1200">
          <a:solidFill>
            <a:schemeClr val="tx1"/>
          </a:solidFill>
          <a:latin typeface="+mn-lt"/>
          <a:ea typeface="+mn-ea"/>
          <a:cs typeface="+mn-cs"/>
        </a:defRPr>
      </a:lvl5pPr>
      <a:lvl6pPr marL="3017520" indent="-274320" algn="l" defTabSz="1097280"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66160" indent="-274320" algn="l" defTabSz="1097280"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114800" indent="-274320" algn="l" defTabSz="1097280"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63440" indent="-274320" algn="l" defTabSz="1097280" rtl="0" eaLnBrk="1" latinLnBrk="0" hangingPunct="1">
        <a:spcBef>
          <a:spcPct val="20000"/>
        </a:spcBef>
        <a:buFont typeface="Arial" pitchFamily="34" charset="0"/>
        <a:buChar char="•"/>
        <a:defRPr sz="2400" kern="1200">
          <a:solidFill>
            <a:schemeClr val="tx1"/>
          </a:solidFill>
          <a:latin typeface="+mn-lt"/>
          <a:ea typeface="+mn-ea"/>
          <a:cs typeface="+mn-cs"/>
        </a:defRPr>
      </a:lvl9pPr>
    </p:bodyStyle>
    <p:otherStyle>
      <a:defPPr>
        <a:defRPr lang="es-CL"/>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09600" y="1021614"/>
            <a:ext cx="10972800" cy="755671"/>
          </a:xfrm>
          <a:solidFill>
            <a:schemeClr val="accent2"/>
          </a:solidFill>
          <a:ln>
            <a:solidFill>
              <a:schemeClr val="accent2"/>
            </a:solidFill>
          </a:ln>
        </p:spPr>
        <p:txBody>
          <a:bodyPr>
            <a:noAutofit/>
          </a:bodyPr>
          <a:lstStyle/>
          <a:p>
            <a:r>
              <a:rPr lang="es-CL" sz="3200" b="1" i="1" dirty="0">
                <a:solidFill>
                  <a:schemeClr val="bg1"/>
                </a:solidFill>
                <a:effectLst>
                  <a:outerShdw blurRad="38100" dist="38100" dir="2700000" algn="tl">
                    <a:srgbClr val="000000">
                      <a:alpha val="43137"/>
                    </a:srgbClr>
                  </a:outerShdw>
                </a:effectLst>
                <a:latin typeface="Bell MT" panose="02020503060305020303" pitchFamily="18" charset="0"/>
              </a:rPr>
              <a:t>“Las leyes de Augusto Pinochet siguen vigentes en Chile”</a:t>
            </a:r>
          </a:p>
        </p:txBody>
      </p:sp>
      <p:pic>
        <p:nvPicPr>
          <p:cNvPr id="1026" name="Picture 2" descr="Chilenos reclaman reformas a la educaciÃ³n."/>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09601" y="1957588"/>
            <a:ext cx="10972799" cy="4353060"/>
          </a:xfrm>
          <a:prstGeom prst="rect">
            <a:avLst/>
          </a:prstGeom>
          <a:noFill/>
          <a:extLst>
            <a:ext uri="{909E8E84-426E-40DD-AFC4-6F175D3DCCD1}">
              <a14:hiddenFill xmlns:a14="http://schemas.microsoft.com/office/drawing/2010/main">
                <a:solidFill>
                  <a:srgbClr val="FFFFFF"/>
                </a:solidFill>
              </a14:hiddenFill>
            </a:ext>
          </a:extLst>
        </p:spPr>
      </p:pic>
      <p:sp>
        <p:nvSpPr>
          <p:cNvPr id="4" name="Rectángulo 3"/>
          <p:cNvSpPr/>
          <p:nvPr/>
        </p:nvSpPr>
        <p:spPr>
          <a:xfrm>
            <a:off x="9499779" y="5972094"/>
            <a:ext cx="2082621" cy="338554"/>
          </a:xfrm>
          <a:prstGeom prst="rect">
            <a:avLst/>
          </a:prstGeom>
          <a:solidFill>
            <a:schemeClr val="tx1"/>
          </a:solidFill>
          <a:ln>
            <a:solidFill>
              <a:schemeClr val="tx1"/>
            </a:solidFill>
          </a:ln>
        </p:spPr>
        <p:txBody>
          <a:bodyPr wrap="square">
            <a:spAutoFit/>
          </a:bodyPr>
          <a:lstStyle/>
          <a:p>
            <a:r>
              <a:rPr lang="es-CL" sz="1600" b="1" i="1" dirty="0">
                <a:solidFill>
                  <a:schemeClr val="bg1"/>
                </a:solidFill>
                <a:effectLst>
                  <a:outerShdw blurRad="38100" dist="38100" dir="2700000" algn="tl">
                    <a:srgbClr val="000000">
                      <a:alpha val="43137"/>
                    </a:srgbClr>
                  </a:outerShdw>
                </a:effectLst>
                <a:latin typeface="Arimo"/>
              </a:rPr>
              <a:t>Foto: El Mostrador</a:t>
            </a:r>
          </a:p>
        </p:txBody>
      </p:sp>
    </p:spTree>
    <p:extLst>
      <p:ext uri="{BB962C8B-B14F-4D97-AF65-F5344CB8AC3E}">
        <p14:creationId xmlns:p14="http://schemas.microsoft.com/office/powerpoint/2010/main" val="3447042697"/>
      </p:ext>
    </p:extLst>
  </p:cSld>
  <p:clrMapOvr>
    <a:masterClrMapping/>
  </p:clrMapOvr>
  <p:transition spd="slow">
    <p:wheel spokes="1"/>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92428" y="283335"/>
            <a:ext cx="10972800" cy="708338"/>
          </a:xfrm>
          <a:solidFill>
            <a:schemeClr val="accent2"/>
          </a:solidFill>
          <a:ln>
            <a:solidFill>
              <a:schemeClr val="accent2"/>
            </a:solidFill>
          </a:ln>
        </p:spPr>
        <p:txBody>
          <a:bodyPr>
            <a:noAutofit/>
          </a:bodyPr>
          <a:lstStyle/>
          <a:p>
            <a:r>
              <a:rPr lang="es-CL" sz="4000" b="1" i="1" dirty="0">
                <a:solidFill>
                  <a:schemeClr val="bg1"/>
                </a:solidFill>
                <a:effectLst>
                  <a:outerShdw blurRad="38100" dist="38100" dir="2700000" algn="tl">
                    <a:srgbClr val="000000">
                      <a:alpha val="43137"/>
                    </a:srgbClr>
                  </a:outerShdw>
                </a:effectLst>
                <a:latin typeface="Bell MT" panose="02020503060305020303" pitchFamily="18" charset="0"/>
              </a:rPr>
              <a:t>3.- Las Privatizaciones</a:t>
            </a:r>
          </a:p>
        </p:txBody>
      </p:sp>
      <p:sp>
        <p:nvSpPr>
          <p:cNvPr id="3" name="Marcador de contenido 2"/>
          <p:cNvSpPr>
            <a:spLocks noGrp="1"/>
          </p:cNvSpPr>
          <p:nvPr>
            <p:ph idx="1"/>
          </p:nvPr>
        </p:nvSpPr>
        <p:spPr>
          <a:xfrm>
            <a:off x="244699" y="991673"/>
            <a:ext cx="11668259" cy="5409127"/>
          </a:xfrm>
        </p:spPr>
        <p:txBody>
          <a:bodyPr>
            <a:noAutofit/>
          </a:bodyPr>
          <a:lstStyle/>
          <a:p>
            <a:pPr marL="0" indent="0" algn="just">
              <a:buNone/>
            </a:pPr>
            <a:r>
              <a:rPr lang="es-CL" sz="2000" dirty="0">
                <a:latin typeface="Bell MT" panose="02020503060305020303" pitchFamily="18" charset="0"/>
              </a:rPr>
              <a:t>La Unidad Popular (1970 a 1973), estuvo marcada por la estatización de empresas claves para el crecimiento del país. Luego del golpe de Estado y con el avance de la dictadura cívico-militar, se comenzó con el proceso de privatización de empresas públicas. </a:t>
            </a:r>
          </a:p>
          <a:p>
            <a:pPr marL="0" indent="0" algn="just">
              <a:buNone/>
            </a:pPr>
            <a:r>
              <a:rPr lang="es-CL" sz="2000" dirty="0">
                <a:latin typeface="Bell MT" panose="02020503060305020303" pitchFamily="18" charset="0"/>
              </a:rPr>
              <a:t>El libro “El Saqueo de los Grupos Económicos al Estado Chileno”, de la periodista María Olivia </a:t>
            </a:r>
            <a:r>
              <a:rPr lang="es-CL" sz="2000" dirty="0" err="1">
                <a:latin typeface="Bell MT" panose="02020503060305020303" pitchFamily="18" charset="0"/>
              </a:rPr>
              <a:t>Monckeberg</a:t>
            </a:r>
            <a:r>
              <a:rPr lang="es-CL" sz="2000" dirty="0">
                <a:latin typeface="Bell MT" panose="02020503060305020303" pitchFamily="18" charset="0"/>
              </a:rPr>
              <a:t> asegura en su que “el proceso de privatización de empresas del Estado, desarrollado en Chile entre 1985 y 1989, fue el primero de América Latina y su impulso fue más radical que el de Inglaterra”. Según la autora, “el Estado de Chile se deshizo de 30 empresas, lo que le significó una pérdida que se estimó en más de mil millones de dólares”.</a:t>
            </a:r>
          </a:p>
          <a:p>
            <a:pPr marL="0" indent="0" algn="just">
              <a:buNone/>
            </a:pPr>
            <a:r>
              <a:rPr lang="es-CL" sz="2000" b="1" dirty="0">
                <a:latin typeface="Bell MT" panose="02020503060305020303" pitchFamily="18" charset="0"/>
              </a:rPr>
              <a:t>Como ejemplos: </a:t>
            </a:r>
          </a:p>
          <a:p>
            <a:pPr marL="0" indent="0" algn="just">
              <a:buNone/>
            </a:pPr>
            <a:r>
              <a:rPr lang="es-CL" sz="2000" dirty="0">
                <a:latin typeface="Bell MT" panose="02020503060305020303" pitchFamily="18" charset="0"/>
              </a:rPr>
              <a:t>-La Compañía de Acero del Pacifico (CAP) fue vendida en 105,5 millones de dólares, cuando su valor real ascendía a 811,5 millones de dólares, y la pérdida patrimonial en el caso de la Sociedad Química y Minera de Chile (</a:t>
            </a:r>
            <a:r>
              <a:rPr lang="es-CL" sz="2000" dirty="0" err="1">
                <a:latin typeface="Bell MT" panose="02020503060305020303" pitchFamily="18" charset="0"/>
              </a:rPr>
              <a:t>Soquimich</a:t>
            </a:r>
            <a:r>
              <a:rPr lang="es-CL" sz="2000" dirty="0">
                <a:latin typeface="Bell MT" panose="02020503060305020303" pitchFamily="18" charset="0"/>
              </a:rPr>
              <a:t>), alcanzó a 261,9 millones de dólares.</a:t>
            </a:r>
          </a:p>
          <a:p>
            <a:pPr marL="0" indent="0" algn="just">
              <a:buNone/>
            </a:pPr>
            <a:r>
              <a:rPr lang="es-CL" sz="2000" dirty="0">
                <a:latin typeface="Bell MT" panose="02020503060305020303" pitchFamily="18" charset="0"/>
              </a:rPr>
              <a:t>-En octubre de 1982, José </a:t>
            </a:r>
            <a:r>
              <a:rPr lang="es-CL" sz="2000" dirty="0" err="1">
                <a:latin typeface="Bell MT" panose="02020503060305020303" pitchFamily="18" charset="0"/>
              </a:rPr>
              <a:t>Yuraszeck</a:t>
            </a:r>
            <a:r>
              <a:rPr lang="es-CL" sz="2000" dirty="0">
                <a:latin typeface="Bell MT" panose="02020503060305020303" pitchFamily="18" charset="0"/>
              </a:rPr>
              <a:t>, (ex presidente de Azul Azul), fue gerente general de </a:t>
            </a:r>
            <a:r>
              <a:rPr lang="es-CL" sz="2000" dirty="0" err="1">
                <a:latin typeface="Bell MT" panose="02020503060305020303" pitchFamily="18" charset="0"/>
              </a:rPr>
              <a:t>Chilectra</a:t>
            </a:r>
            <a:r>
              <a:rPr lang="es-CL" sz="2000" dirty="0">
                <a:latin typeface="Bell MT" panose="02020503060305020303" pitchFamily="18" charset="0"/>
              </a:rPr>
              <a:t>. La empresa ya había sido dividida en las filiales </a:t>
            </a:r>
            <a:r>
              <a:rPr lang="es-CL" sz="2000" dirty="0" err="1">
                <a:latin typeface="Bell MT" panose="02020503060305020303" pitchFamily="18" charset="0"/>
              </a:rPr>
              <a:t>Chilmetro</a:t>
            </a:r>
            <a:r>
              <a:rPr lang="es-CL" sz="2000" dirty="0">
                <a:latin typeface="Bell MT" panose="02020503060305020303" pitchFamily="18" charset="0"/>
              </a:rPr>
              <a:t>, </a:t>
            </a:r>
            <a:r>
              <a:rPr lang="es-CL" sz="2000" dirty="0" err="1">
                <a:latin typeface="Bell MT" panose="02020503060305020303" pitchFamily="18" charset="0"/>
              </a:rPr>
              <a:t>Chilgener</a:t>
            </a:r>
            <a:r>
              <a:rPr lang="es-CL" sz="2000" dirty="0">
                <a:latin typeface="Bell MT" panose="02020503060305020303" pitchFamily="18" charset="0"/>
              </a:rPr>
              <a:t> y </a:t>
            </a:r>
            <a:r>
              <a:rPr lang="es-CL" sz="2000" dirty="0" err="1">
                <a:latin typeface="Bell MT" panose="02020503060305020303" pitchFamily="18" charset="0"/>
              </a:rPr>
              <a:t>Chilquinta</a:t>
            </a:r>
            <a:r>
              <a:rPr lang="es-CL" sz="2000" dirty="0">
                <a:latin typeface="Bell MT" panose="02020503060305020303" pitchFamily="18" charset="0"/>
              </a:rPr>
              <a:t>. Luego de privatizarla y con sólo 2% de la propiedad de </a:t>
            </a:r>
            <a:r>
              <a:rPr lang="es-CL" sz="2000" dirty="0" err="1">
                <a:latin typeface="Bell MT" panose="02020503060305020303" pitchFamily="18" charset="0"/>
              </a:rPr>
              <a:t>Chilectra</a:t>
            </a:r>
            <a:r>
              <a:rPr lang="es-CL" sz="2000" dirty="0">
                <a:latin typeface="Bell MT" panose="02020503060305020303" pitchFamily="18" charset="0"/>
              </a:rPr>
              <a:t>, </a:t>
            </a:r>
            <a:r>
              <a:rPr lang="es-CL" sz="2000" dirty="0" err="1">
                <a:latin typeface="Bell MT" panose="02020503060305020303" pitchFamily="18" charset="0"/>
              </a:rPr>
              <a:t>Yuraszeck</a:t>
            </a:r>
            <a:r>
              <a:rPr lang="es-CL" sz="2000" dirty="0">
                <a:latin typeface="Bell MT" panose="02020503060305020303" pitchFamily="18" charset="0"/>
              </a:rPr>
              <a:t> consiguió un crédito de 65 millones de dólares en el Banco del Estado, con el que compró a </a:t>
            </a:r>
            <a:r>
              <a:rPr lang="es-CL" sz="2000" dirty="0" err="1">
                <a:latin typeface="Bell MT" panose="02020503060305020303" pitchFamily="18" charset="0"/>
              </a:rPr>
              <a:t>Corfo</a:t>
            </a:r>
            <a:r>
              <a:rPr lang="es-CL" sz="2000" dirty="0">
                <a:latin typeface="Bell MT" panose="02020503060305020303" pitchFamily="18" charset="0"/>
              </a:rPr>
              <a:t> un 20% de la empresa que el dirigía en nombre de todos los chilenos.</a:t>
            </a:r>
          </a:p>
        </p:txBody>
      </p:sp>
    </p:spTree>
    <p:extLst>
      <p:ext uri="{BB962C8B-B14F-4D97-AF65-F5344CB8AC3E}">
        <p14:creationId xmlns:p14="http://schemas.microsoft.com/office/powerpoint/2010/main" val="573007370"/>
      </p:ext>
    </p:extLst>
  </p:cSld>
  <p:clrMapOvr>
    <a:masterClrMapping/>
  </p:clrMapOvr>
  <p:transition spd="slow">
    <p:wheel spokes="1"/>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09600" y="1284092"/>
            <a:ext cx="5250286" cy="1143000"/>
          </a:xfrm>
          <a:solidFill>
            <a:schemeClr val="tx1"/>
          </a:solidFill>
          <a:ln>
            <a:solidFill>
              <a:schemeClr val="tx1"/>
            </a:solidFill>
          </a:ln>
        </p:spPr>
        <p:txBody>
          <a:bodyPr>
            <a:noAutofit/>
          </a:bodyPr>
          <a:lstStyle/>
          <a:p>
            <a:r>
              <a:rPr lang="es-CL" sz="3200" dirty="0">
                <a:solidFill>
                  <a:schemeClr val="bg1"/>
                </a:solidFill>
                <a:latin typeface="Bell MT" panose="02020503060305020303" pitchFamily="18" charset="0"/>
              </a:rPr>
              <a:t>Los empresarios juntos a Pinochet.</a:t>
            </a:r>
          </a:p>
        </p:txBody>
      </p:sp>
      <p:pic>
        <p:nvPicPr>
          <p:cNvPr id="5122" name="Picture 2" descr="pinochet udi"/>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220496" y="2427092"/>
            <a:ext cx="5318974" cy="3223390"/>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http://www.mapuexpress.org/wp-content/uploads/2016/09/pinochet-empresarios.jpg"/>
          <p:cNvPicPr>
            <a:picLocks noChangeAspect="1" noChangeArrowheads="1"/>
          </p:cNvPicPr>
          <p:nvPr/>
        </p:nvPicPr>
        <p:blipFill rotWithShape="1">
          <a:blip r:embed="rId3">
            <a:extLst>
              <a:ext uri="{28A0092B-C50C-407E-A947-70E740481C1C}">
                <a14:useLocalDpi xmlns:a14="http://schemas.microsoft.com/office/drawing/2010/main" val="0"/>
              </a:ext>
            </a:extLst>
          </a:blip>
          <a:srcRect r="20558"/>
          <a:stretch/>
        </p:blipFill>
        <p:spPr bwMode="auto">
          <a:xfrm>
            <a:off x="609600" y="2427092"/>
            <a:ext cx="5250286" cy="3223390"/>
          </a:xfrm>
          <a:prstGeom prst="rect">
            <a:avLst/>
          </a:prstGeom>
          <a:noFill/>
          <a:extLst>
            <a:ext uri="{909E8E84-426E-40DD-AFC4-6F175D3DCCD1}">
              <a14:hiddenFill xmlns:a14="http://schemas.microsoft.com/office/drawing/2010/main">
                <a:solidFill>
                  <a:srgbClr val="FFFFFF"/>
                </a:solidFill>
              </a14:hiddenFill>
            </a:ext>
          </a:extLst>
        </p:spPr>
      </p:pic>
      <p:sp>
        <p:nvSpPr>
          <p:cNvPr id="6" name="Título 1"/>
          <p:cNvSpPr txBox="1">
            <a:spLocks/>
          </p:cNvSpPr>
          <p:nvPr/>
        </p:nvSpPr>
        <p:spPr>
          <a:xfrm>
            <a:off x="6220496" y="1284092"/>
            <a:ext cx="5318974" cy="1143000"/>
          </a:xfrm>
          <a:prstGeom prst="rect">
            <a:avLst/>
          </a:prstGeom>
          <a:solidFill>
            <a:schemeClr val="tx1"/>
          </a:solidFill>
          <a:ln>
            <a:solidFill>
              <a:schemeClr val="tx1"/>
            </a:solidFill>
          </a:ln>
        </p:spPr>
        <p:txBody>
          <a:bodyPr vert="horz" lIns="91440" tIns="45720" rIns="91440" bIns="45720" rtlCol="0" anchor="ctr">
            <a:noAutofit/>
          </a:bodyPr>
          <a:lstStyle>
            <a:lvl1pPr algn="ctr" defTabSz="1097280" rtl="0" eaLnBrk="1" latinLnBrk="0" hangingPunct="1">
              <a:spcBef>
                <a:spcPct val="0"/>
              </a:spcBef>
              <a:buNone/>
              <a:defRPr sz="5280" kern="1200">
                <a:solidFill>
                  <a:schemeClr val="tx1"/>
                </a:solidFill>
                <a:latin typeface="+mj-lt"/>
                <a:ea typeface="+mj-ea"/>
                <a:cs typeface="+mj-cs"/>
              </a:defRPr>
            </a:lvl1pPr>
          </a:lstStyle>
          <a:p>
            <a:r>
              <a:rPr lang="es-CL" sz="3200" dirty="0">
                <a:solidFill>
                  <a:schemeClr val="bg1"/>
                </a:solidFill>
                <a:latin typeface="Bell MT" panose="02020503060305020303" pitchFamily="18" charset="0"/>
              </a:rPr>
              <a:t>Futuros políticos junto a Pinochet.</a:t>
            </a:r>
          </a:p>
        </p:txBody>
      </p:sp>
    </p:spTree>
    <p:extLst>
      <p:ext uri="{BB962C8B-B14F-4D97-AF65-F5344CB8AC3E}">
        <p14:creationId xmlns:p14="http://schemas.microsoft.com/office/powerpoint/2010/main" val="3868110005"/>
      </p:ext>
    </p:extLst>
  </p:cSld>
  <p:clrMapOvr>
    <a:masterClrMapping/>
  </p:clrMapOvr>
  <p:transition spd="slow">
    <p:wheel spokes="1"/>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09600" y="244699"/>
            <a:ext cx="10972800" cy="695459"/>
          </a:xfrm>
          <a:solidFill>
            <a:schemeClr val="accent2"/>
          </a:solidFill>
          <a:ln>
            <a:solidFill>
              <a:schemeClr val="accent2"/>
            </a:solidFill>
          </a:ln>
        </p:spPr>
        <p:txBody>
          <a:bodyPr>
            <a:noAutofit/>
          </a:bodyPr>
          <a:lstStyle/>
          <a:p>
            <a:r>
              <a:rPr lang="es-CL" sz="4000" b="1" i="1" dirty="0">
                <a:solidFill>
                  <a:schemeClr val="bg1"/>
                </a:solidFill>
                <a:effectLst>
                  <a:outerShdw blurRad="38100" dist="38100" dir="2700000" algn="tl">
                    <a:srgbClr val="000000">
                      <a:alpha val="43137"/>
                    </a:srgbClr>
                  </a:outerShdw>
                </a:effectLst>
                <a:latin typeface="Bell MT" panose="02020503060305020303" pitchFamily="18" charset="0"/>
              </a:rPr>
              <a:t>4.- Salud y Educación</a:t>
            </a:r>
          </a:p>
        </p:txBody>
      </p:sp>
      <p:sp>
        <p:nvSpPr>
          <p:cNvPr id="3" name="Marcador de contenido 2"/>
          <p:cNvSpPr>
            <a:spLocks noGrp="1"/>
          </p:cNvSpPr>
          <p:nvPr>
            <p:ph idx="1"/>
          </p:nvPr>
        </p:nvSpPr>
        <p:spPr>
          <a:xfrm>
            <a:off x="609600" y="1081825"/>
            <a:ext cx="10972800" cy="5267460"/>
          </a:xfrm>
        </p:spPr>
        <p:txBody>
          <a:bodyPr>
            <a:noAutofit/>
          </a:bodyPr>
          <a:lstStyle/>
          <a:p>
            <a:pPr marL="0" indent="0" algn="ctr">
              <a:buNone/>
            </a:pPr>
            <a:r>
              <a:rPr lang="es-CL" sz="2300" b="1" i="1" dirty="0">
                <a:latin typeface="Bell MT" panose="02020503060305020303" pitchFamily="18" charset="0"/>
              </a:rPr>
              <a:t>“La salud y la educación deben ser un derecho garantizado por el Estado”</a:t>
            </a:r>
          </a:p>
          <a:p>
            <a:pPr marL="0" indent="0" algn="just">
              <a:buNone/>
            </a:pPr>
            <a:r>
              <a:rPr lang="es-CL" sz="2200" dirty="0">
                <a:latin typeface="Bell MT" panose="02020503060305020303" pitchFamily="18" charset="0"/>
              </a:rPr>
              <a:t>Si bien, parece un eslogan de campaña política, no está alejado de la realidad en el país, para muchas personas la salud y la educación en Chile, son realmente un bien de consumo y no un derecho garantizado, esto se debe fundamentalmente a las políticas implementadas en dictadura.</a:t>
            </a:r>
          </a:p>
          <a:p>
            <a:pPr marL="0" indent="0" algn="just">
              <a:buNone/>
            </a:pPr>
            <a:r>
              <a:rPr lang="es-CL" sz="2200" dirty="0">
                <a:latin typeface="Bell MT" panose="02020503060305020303" pitchFamily="18" charset="0"/>
              </a:rPr>
              <a:t>Para ambos derechos sociales, se aplicaron tres lógicas distintivas: disminución significativa de los presupuestos sectoriales; descentralización, donde escuelas y atención de salud primaria pasaron a manos de los municipios y disminución de la entrega de servicios, priorizando el crecimiento de la educación particular subvencionada y la salud privada.</a:t>
            </a:r>
          </a:p>
          <a:p>
            <a:pPr marL="0" indent="0" algn="just">
              <a:buNone/>
            </a:pPr>
            <a:r>
              <a:rPr lang="es-CL" sz="2200" dirty="0">
                <a:latin typeface="Bell MT" panose="02020503060305020303" pitchFamily="18" charset="0"/>
              </a:rPr>
              <a:t>Con estas tres medidas, se precarizó la salud y la educación pública, reduciéndolas a un pequeño tramo del mercado de los servicios sociales. Sin embrago, según cifras del Instituto Nacional de Estadísticas (INE), de acuerdo a los resultados de la “Encuesta Suplementaria de Ingresos” correspondientes a 2016, se revela que en promedio, la mitad de las mujeres y hombres que se encuentran ocupando un puesto laboral gana menos de $350.000. Esto hace muy difícil a la mitad del país acceder a la salud y educación privada.</a:t>
            </a:r>
          </a:p>
        </p:txBody>
      </p:sp>
    </p:spTree>
    <p:extLst>
      <p:ext uri="{BB962C8B-B14F-4D97-AF65-F5344CB8AC3E}">
        <p14:creationId xmlns:p14="http://schemas.microsoft.com/office/powerpoint/2010/main" val="2064500954"/>
      </p:ext>
    </p:extLst>
  </p:cSld>
  <p:clrMapOvr>
    <a:masterClrMapping/>
  </p:clrMapOvr>
  <p:transition spd="slow">
    <p:wheel spokes="1"/>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18993" y="210534"/>
            <a:ext cx="10972800" cy="1143000"/>
          </a:xfrm>
          <a:solidFill>
            <a:schemeClr val="accent2"/>
          </a:solidFill>
          <a:ln>
            <a:solidFill>
              <a:schemeClr val="accent2"/>
            </a:solidFill>
          </a:ln>
        </p:spPr>
        <p:txBody>
          <a:bodyPr>
            <a:noAutofit/>
          </a:bodyPr>
          <a:lstStyle/>
          <a:p>
            <a:r>
              <a:rPr lang="es-CL" sz="4000" b="1" i="1" dirty="0">
                <a:solidFill>
                  <a:schemeClr val="bg1"/>
                </a:solidFill>
                <a:effectLst>
                  <a:outerShdw blurRad="38100" dist="38100" dir="2700000" algn="tl">
                    <a:srgbClr val="000000">
                      <a:alpha val="43137"/>
                    </a:srgbClr>
                  </a:outerShdw>
                </a:effectLst>
                <a:latin typeface="Bell MT" panose="02020503060305020303" pitchFamily="18" charset="0"/>
              </a:rPr>
              <a:t>Protestas en Chile por una educación gratuita y de calidad para todos.</a:t>
            </a:r>
          </a:p>
        </p:txBody>
      </p:sp>
      <p:pic>
        <p:nvPicPr>
          <p:cNvPr id="6146" name="Picture 2" descr="Resultado de imagen para protestas en chile por educacion"/>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rot="21163942">
            <a:off x="260565" y="1915264"/>
            <a:ext cx="6233206" cy="4515325"/>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Resultado de imagen para protestas en chile por educac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76903">
            <a:off x="5681779" y="1950109"/>
            <a:ext cx="6195617" cy="44456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3801642"/>
      </p:ext>
    </p:extLst>
  </p:cSld>
  <p:clrMapOvr>
    <a:masterClrMapping/>
  </p:clrMapOvr>
  <p:transition spd="slow">
    <p:wheel spokes="1"/>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09600" y="257576"/>
            <a:ext cx="10972800" cy="866106"/>
          </a:xfrm>
          <a:solidFill>
            <a:schemeClr val="accent2"/>
          </a:solidFill>
          <a:ln>
            <a:solidFill>
              <a:schemeClr val="accent2"/>
            </a:solidFill>
          </a:ln>
        </p:spPr>
        <p:txBody>
          <a:bodyPr>
            <a:normAutofit/>
          </a:bodyPr>
          <a:lstStyle/>
          <a:p>
            <a:r>
              <a:rPr lang="es-CL" sz="4000" b="1" i="1" dirty="0">
                <a:solidFill>
                  <a:schemeClr val="bg1"/>
                </a:solidFill>
                <a:effectLst>
                  <a:outerShdw blurRad="38100" dist="38100" dir="2700000" algn="tl">
                    <a:srgbClr val="000000">
                      <a:alpha val="43137"/>
                    </a:srgbClr>
                  </a:outerShdw>
                </a:effectLst>
                <a:latin typeface="Bell MT" panose="02020503060305020303" pitchFamily="18" charset="0"/>
              </a:rPr>
              <a:t>5.- Seguridad y Previsión Social: AFP e ISAPRE</a:t>
            </a:r>
            <a:endParaRPr lang="es-CL" sz="4000" i="1" dirty="0">
              <a:solidFill>
                <a:schemeClr val="bg1"/>
              </a:solidFill>
              <a:effectLst>
                <a:outerShdw blurRad="38100" dist="38100" dir="2700000" algn="tl">
                  <a:srgbClr val="000000">
                    <a:alpha val="43137"/>
                  </a:srgbClr>
                </a:outerShdw>
              </a:effectLst>
              <a:latin typeface="Bell MT" panose="02020503060305020303" pitchFamily="18" charset="0"/>
            </a:endParaRPr>
          </a:p>
        </p:txBody>
      </p:sp>
      <p:sp>
        <p:nvSpPr>
          <p:cNvPr id="3" name="Marcador de contenido 2"/>
          <p:cNvSpPr>
            <a:spLocks noGrp="1"/>
          </p:cNvSpPr>
          <p:nvPr>
            <p:ph idx="1"/>
          </p:nvPr>
        </p:nvSpPr>
        <p:spPr>
          <a:xfrm>
            <a:off x="609600" y="1287888"/>
            <a:ext cx="10972800" cy="5112912"/>
          </a:xfrm>
        </p:spPr>
        <p:txBody>
          <a:bodyPr>
            <a:normAutofit/>
          </a:bodyPr>
          <a:lstStyle/>
          <a:p>
            <a:pPr marL="0" indent="0" algn="just">
              <a:buNone/>
            </a:pPr>
            <a:r>
              <a:rPr lang="es-CL" sz="2100" b="1" dirty="0">
                <a:latin typeface="Bell MT" panose="02020503060305020303" pitchFamily="18" charset="0"/>
              </a:rPr>
              <a:t>“</a:t>
            </a:r>
            <a:r>
              <a:rPr lang="es-CL" sz="2100" b="1" u="sng" dirty="0">
                <a:latin typeface="Bell MT" panose="02020503060305020303" pitchFamily="18" charset="0"/>
              </a:rPr>
              <a:t>AFP</a:t>
            </a:r>
            <a:r>
              <a:rPr lang="es-CL" sz="2100" b="1" dirty="0">
                <a:latin typeface="Bell MT" panose="02020503060305020303" pitchFamily="18" charset="0"/>
              </a:rPr>
              <a:t>”</a:t>
            </a:r>
            <a:r>
              <a:rPr lang="es-CL" sz="2100" dirty="0">
                <a:latin typeface="Bell MT" panose="02020503060305020303" pitchFamily="18" charset="0"/>
              </a:rPr>
              <a:t>: Las administradoras de fondos de pensiones (AFP) en Chile, son instituciones financieras privadas encargadas de administrar los fondos de cuentas individuales de ahorros de los trabajadores para sus futuras pensiones. Las AFP fueron instauradas durante la dictadura militar, por el Ministro del Trabajo y Previsión Social José Piñera. </a:t>
            </a:r>
          </a:p>
          <a:p>
            <a:pPr marL="0" indent="0" algn="just">
              <a:buNone/>
            </a:pPr>
            <a:r>
              <a:rPr lang="es-CL" sz="2100" dirty="0">
                <a:latin typeface="Bell MT" panose="02020503060305020303" pitchFamily="18" charset="0"/>
              </a:rPr>
              <a:t>Actualmente, existen muchas críticas a este modelo, se indica que el 66% de los hombres afiliados acumulan un saldo inferior a los 20 millones de pesos durante su vida y por lo tanto, reciben pensiones miserables, inferiores a los 100 mil pesos. Lo mismo le pasa al 80% de las mujeres afiliadas. </a:t>
            </a:r>
          </a:p>
          <a:p>
            <a:pPr marL="0" indent="0" algn="just">
              <a:buNone/>
            </a:pPr>
            <a:r>
              <a:rPr lang="es-CL" sz="2100" b="1" dirty="0">
                <a:latin typeface="Bell MT" panose="02020503060305020303" pitchFamily="18" charset="0"/>
              </a:rPr>
              <a:t>“</a:t>
            </a:r>
            <a:r>
              <a:rPr lang="es-CL" sz="2100" b="1" u="sng" dirty="0">
                <a:latin typeface="Bell MT" panose="02020503060305020303" pitchFamily="18" charset="0"/>
              </a:rPr>
              <a:t>ISAPRE</a:t>
            </a:r>
            <a:r>
              <a:rPr lang="es-CL" sz="2100" b="1" dirty="0">
                <a:latin typeface="Bell MT" panose="02020503060305020303" pitchFamily="18" charset="0"/>
              </a:rPr>
              <a:t>”</a:t>
            </a:r>
            <a:r>
              <a:rPr lang="es-CL" sz="2100" dirty="0">
                <a:latin typeface="Bell MT" panose="02020503060305020303" pitchFamily="18" charset="0"/>
              </a:rPr>
              <a:t>: Las Instituciones de Salud Previsional fueron creadas en 1981 durante la dictadura cívico-militar. Es un sistema privado de seguros de salud que otorgar servicios de financiamientos, beneficios y seguros a sus clientes. Es una contraposición a FONASA, que es su similar público. Sin embrago, existen muchas críticas a estos dos sistemas en Chile. El último estudio de opinión de los afiliados sobre el sistema de salud, reveló lo siguiente: que el 42% de usuarios de aseguradoras privadas se siente "desprotegido" por los elevados precios, mientras que en el sistema público un 29% se siente con poco resguardo por las excesivas demoras para acceder a una prestación.</a:t>
            </a:r>
          </a:p>
        </p:txBody>
      </p:sp>
    </p:spTree>
    <p:extLst>
      <p:ext uri="{BB962C8B-B14F-4D97-AF65-F5344CB8AC3E}">
        <p14:creationId xmlns:p14="http://schemas.microsoft.com/office/powerpoint/2010/main" val="3699257259"/>
      </p:ext>
    </p:extLst>
  </p:cSld>
  <p:clrMapOvr>
    <a:masterClrMapping/>
  </p:clrMapOvr>
  <p:transition spd="slow">
    <p:wheel spokes="1"/>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46090" y="302655"/>
            <a:ext cx="10899820" cy="824248"/>
          </a:xfrm>
          <a:solidFill>
            <a:schemeClr val="accent2"/>
          </a:solidFill>
          <a:ln>
            <a:solidFill>
              <a:schemeClr val="accent2"/>
            </a:solidFill>
          </a:ln>
        </p:spPr>
        <p:txBody>
          <a:bodyPr>
            <a:normAutofit/>
          </a:bodyPr>
          <a:lstStyle/>
          <a:p>
            <a:r>
              <a:rPr lang="es-CL" sz="4000" b="1" i="1" dirty="0">
                <a:solidFill>
                  <a:schemeClr val="bg1"/>
                </a:solidFill>
                <a:effectLst>
                  <a:outerShdw blurRad="38100" dist="38100" dir="2700000" algn="tl">
                    <a:srgbClr val="000000">
                      <a:alpha val="43137"/>
                    </a:srgbClr>
                  </a:outerShdw>
                </a:effectLst>
                <a:latin typeface="Bell MT" panose="02020503060305020303" pitchFamily="18" charset="0"/>
              </a:rPr>
              <a:t>Protestas en Chile contra las AFP</a:t>
            </a:r>
          </a:p>
        </p:txBody>
      </p:sp>
      <p:pic>
        <p:nvPicPr>
          <p:cNvPr id="7170" name="Picture 2" descr="Resultado de imagen para protestas contra las afp en chile"/>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rot="20662168">
            <a:off x="611084" y="2053145"/>
            <a:ext cx="4693430" cy="2694663"/>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Resultado de imagen para protestas contra las afp en chi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27910">
            <a:off x="6841713" y="1833167"/>
            <a:ext cx="4978154" cy="3101836"/>
          </a:xfrm>
          <a:prstGeom prst="rect">
            <a:avLst/>
          </a:prstGeom>
          <a:noFill/>
          <a:extLst>
            <a:ext uri="{909E8E84-426E-40DD-AFC4-6F175D3DCCD1}">
              <a14:hiddenFill xmlns:a14="http://schemas.microsoft.com/office/drawing/2010/main">
                <a:solidFill>
                  <a:srgbClr val="FFFFFF"/>
                </a:solidFill>
              </a14:hiddenFill>
            </a:ext>
          </a:extLst>
        </p:spPr>
      </p:pic>
      <p:pic>
        <p:nvPicPr>
          <p:cNvPr id="5" name="Imagen 4"/>
          <p:cNvPicPr>
            <a:picLocks noChangeAspect="1"/>
          </p:cNvPicPr>
          <p:nvPr/>
        </p:nvPicPr>
        <p:blipFill>
          <a:blip r:embed="rId4"/>
          <a:stretch>
            <a:fillRect/>
          </a:stretch>
        </p:blipFill>
        <p:spPr>
          <a:xfrm>
            <a:off x="4009816" y="3966692"/>
            <a:ext cx="3691750" cy="2588653"/>
          </a:xfrm>
          <a:prstGeom prst="rect">
            <a:avLst/>
          </a:prstGeom>
        </p:spPr>
      </p:pic>
    </p:spTree>
    <p:extLst>
      <p:ext uri="{BB962C8B-B14F-4D97-AF65-F5344CB8AC3E}">
        <p14:creationId xmlns:p14="http://schemas.microsoft.com/office/powerpoint/2010/main" val="3798579990"/>
      </p:ext>
    </p:extLst>
  </p:cSld>
  <p:clrMapOvr>
    <a:masterClrMapping/>
  </p:clrMapOvr>
  <p:transition spd="slow">
    <p:wheel spokes="1"/>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086378" y="918583"/>
            <a:ext cx="7190704" cy="575367"/>
          </a:xfrm>
          <a:solidFill>
            <a:schemeClr val="accent2"/>
          </a:solidFill>
          <a:ln>
            <a:solidFill>
              <a:schemeClr val="accent2"/>
            </a:solidFill>
          </a:ln>
        </p:spPr>
        <p:txBody>
          <a:bodyPr>
            <a:normAutofit fontScale="90000"/>
          </a:bodyPr>
          <a:lstStyle/>
          <a:p>
            <a:r>
              <a:rPr lang="es-CL" sz="3600" b="1" i="1">
                <a:solidFill>
                  <a:schemeClr val="bg1"/>
                </a:solidFill>
                <a:effectLst>
                  <a:outerShdw blurRad="38100" dist="38100" dir="2700000" algn="tl">
                    <a:srgbClr val="000000">
                      <a:alpha val="43137"/>
                    </a:srgbClr>
                  </a:outerShdw>
                </a:effectLst>
                <a:latin typeface="Bell MT" panose="02020503060305020303" pitchFamily="18" charset="0"/>
              </a:rPr>
              <a:t>¿Qué pasa en el Chile de hoy?</a:t>
            </a:r>
            <a:endParaRPr lang="es-CL" sz="3600" b="1" i="1" dirty="0">
              <a:solidFill>
                <a:schemeClr val="bg1"/>
              </a:solidFill>
              <a:effectLst>
                <a:outerShdw blurRad="38100" dist="38100" dir="2700000" algn="tl">
                  <a:srgbClr val="000000">
                    <a:alpha val="43137"/>
                  </a:srgbClr>
                </a:outerShdw>
              </a:effectLst>
              <a:latin typeface="Bell MT" panose="02020503060305020303" pitchFamily="18" charset="0"/>
            </a:endParaRPr>
          </a:p>
        </p:txBody>
      </p:sp>
      <p:sp>
        <p:nvSpPr>
          <p:cNvPr id="3" name="Marcador de contenido 2"/>
          <p:cNvSpPr>
            <a:spLocks noGrp="1"/>
          </p:cNvSpPr>
          <p:nvPr>
            <p:ph idx="1"/>
          </p:nvPr>
        </p:nvSpPr>
        <p:spPr>
          <a:xfrm>
            <a:off x="154546" y="1751527"/>
            <a:ext cx="6104586" cy="4610636"/>
          </a:xfrm>
        </p:spPr>
        <p:txBody>
          <a:bodyPr>
            <a:normAutofit/>
          </a:bodyPr>
          <a:lstStyle/>
          <a:p>
            <a:pPr algn="just"/>
            <a:r>
              <a:rPr lang="es-CL" sz="2200" dirty="0">
                <a:latin typeface="Bell MT" panose="02020503060305020303" pitchFamily="18" charset="0"/>
              </a:rPr>
              <a:t>A casi 30 años de la vuelta a la democracia en Chile, hay un sector importante de la sociedad, que siente que la clase política nacional, no ha respondido a las demandas sociales.</a:t>
            </a:r>
          </a:p>
          <a:p>
            <a:pPr algn="just"/>
            <a:r>
              <a:rPr lang="es-CL" sz="2200" dirty="0">
                <a:latin typeface="Bell MT" panose="02020503060305020303" pitchFamily="18" charset="0"/>
              </a:rPr>
              <a:t>Las demandas con mayor urgencia para la ciudadanía están: reforma a la Constitución política de Pinochet (1981) y la derogación de algunas leyes promulgadas en dictadura, el fin a las AFP y una educación gratuita y de calidad.</a:t>
            </a:r>
          </a:p>
          <a:p>
            <a:pPr algn="just"/>
            <a:r>
              <a:rPr lang="es-CL" sz="2200" dirty="0">
                <a:latin typeface="Bell MT" panose="02020503060305020303" pitchFamily="18" charset="0"/>
              </a:rPr>
              <a:t>Si bien, Augusto Pinochet falleció en Santiago de Chile el 10 de diciembre de 2006, su herencia política, económica y social, sigue vigente en la Carta Magna nacional.</a:t>
            </a:r>
          </a:p>
          <a:p>
            <a:pPr algn="just"/>
            <a:endParaRPr lang="es-CL" sz="2200" dirty="0">
              <a:latin typeface="Bell MT" panose="02020503060305020303" pitchFamily="18" charset="0"/>
            </a:endParaRPr>
          </a:p>
        </p:txBody>
      </p:sp>
      <p:pic>
        <p:nvPicPr>
          <p:cNvPr id="2050" name="Picture 2" descr="https://www.telesurtv.net/export/sites/telesur/img/multimedia/2016/12/09/pinochet_3.jpg_114996089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00802" y="1852611"/>
            <a:ext cx="5692460" cy="4509551"/>
          </a:xfrm>
          <a:prstGeom prst="rect">
            <a:avLst/>
          </a:prstGeom>
          <a:noFill/>
          <a:extLst>
            <a:ext uri="{909E8E84-426E-40DD-AFC4-6F175D3DCCD1}">
              <a14:hiddenFill xmlns:a14="http://schemas.microsoft.com/office/drawing/2010/main">
                <a:solidFill>
                  <a:srgbClr val="FFFFFF"/>
                </a:solidFill>
              </a14:hiddenFill>
            </a:ext>
          </a:extLst>
        </p:spPr>
      </p:pic>
      <p:sp>
        <p:nvSpPr>
          <p:cNvPr id="4" name="Rectángulo 3"/>
          <p:cNvSpPr/>
          <p:nvPr/>
        </p:nvSpPr>
        <p:spPr>
          <a:xfrm>
            <a:off x="6400802" y="6056243"/>
            <a:ext cx="5692460" cy="307777"/>
          </a:xfrm>
          <a:prstGeom prst="rect">
            <a:avLst/>
          </a:prstGeom>
          <a:solidFill>
            <a:schemeClr val="tx1"/>
          </a:solidFill>
          <a:ln>
            <a:solidFill>
              <a:schemeClr val="tx1"/>
            </a:solidFill>
          </a:ln>
        </p:spPr>
        <p:txBody>
          <a:bodyPr wrap="square">
            <a:spAutoFit/>
          </a:bodyPr>
          <a:lstStyle/>
          <a:p>
            <a:pPr algn="ctr"/>
            <a:r>
              <a:rPr lang="es-CL" sz="1400" dirty="0">
                <a:solidFill>
                  <a:schemeClr val="bg1"/>
                </a:solidFill>
                <a:latin typeface="Open Sans"/>
              </a:rPr>
              <a:t>Promulgación de la Constitución política de Chile. 1981  Foto: Efe.</a:t>
            </a:r>
            <a:endParaRPr lang="es-CL" sz="1400" dirty="0">
              <a:solidFill>
                <a:schemeClr val="bg1"/>
              </a:solidFill>
            </a:endParaRPr>
          </a:p>
        </p:txBody>
      </p:sp>
    </p:spTree>
    <p:extLst>
      <p:ext uri="{BB962C8B-B14F-4D97-AF65-F5344CB8AC3E}">
        <p14:creationId xmlns:p14="http://schemas.microsoft.com/office/powerpoint/2010/main" val="615149404"/>
      </p:ext>
    </p:extLst>
  </p:cSld>
  <p:clrMapOvr>
    <a:masterClrMapping/>
  </p:clrMapOvr>
  <p:transition spd="slow">
    <p:wheel spokes="1"/>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98782" y="1004552"/>
            <a:ext cx="11754678" cy="670664"/>
          </a:xfrm>
          <a:solidFill>
            <a:schemeClr val="accent2"/>
          </a:solidFill>
          <a:ln>
            <a:solidFill>
              <a:schemeClr val="accent2"/>
            </a:solidFill>
          </a:ln>
        </p:spPr>
        <p:txBody>
          <a:bodyPr>
            <a:noAutofit/>
          </a:bodyPr>
          <a:lstStyle/>
          <a:p>
            <a:r>
              <a:rPr lang="es-CL" sz="3600" b="1" i="1" dirty="0">
                <a:solidFill>
                  <a:schemeClr val="bg1"/>
                </a:solidFill>
                <a:effectLst>
                  <a:outerShdw blurRad="38100" dist="38100" dir="2700000" algn="tl">
                    <a:srgbClr val="000000">
                      <a:alpha val="43137"/>
                    </a:srgbClr>
                  </a:outerShdw>
                </a:effectLst>
                <a:latin typeface="Bell MT" panose="02020503060305020303" pitchFamily="18" charset="0"/>
              </a:rPr>
              <a:t>Segundo gobierno de Michelle Bachelet (2014-2018)</a:t>
            </a:r>
          </a:p>
        </p:txBody>
      </p:sp>
      <p:sp>
        <p:nvSpPr>
          <p:cNvPr id="3" name="Marcador de contenido 2"/>
          <p:cNvSpPr>
            <a:spLocks noGrp="1"/>
          </p:cNvSpPr>
          <p:nvPr>
            <p:ph idx="1"/>
          </p:nvPr>
        </p:nvSpPr>
        <p:spPr>
          <a:xfrm>
            <a:off x="5353877" y="1983721"/>
            <a:ext cx="6599583" cy="4324314"/>
          </a:xfrm>
        </p:spPr>
        <p:txBody>
          <a:bodyPr>
            <a:noAutofit/>
          </a:bodyPr>
          <a:lstStyle/>
          <a:p>
            <a:pPr algn="just"/>
            <a:r>
              <a:rPr lang="es-CL" sz="2300" dirty="0">
                <a:latin typeface="Bell MT" panose="02020503060305020303" pitchFamily="18" charset="0"/>
              </a:rPr>
              <a:t>Hay que tener presente que la actual Constitución política entró en vigencia en 1981 en plena dictadura de Augusto Pinochet, mediante la cual el dictador aseguró el papel tutelar de las Fuerzas Armadas, consolidó y legitimó el régimen militar, así como un nuevo orden social y económico neoliberal. </a:t>
            </a:r>
          </a:p>
          <a:p>
            <a:pPr algn="just"/>
            <a:r>
              <a:rPr lang="es-CL" sz="2300" dirty="0">
                <a:latin typeface="Bell MT" panose="02020503060305020303" pitchFamily="18" charset="0"/>
              </a:rPr>
              <a:t>Dentro de las grandes promesas de la presidenta Michelle Bachelet durante su campaña de 2013 para acceder a su segundo mandato, se encontraba la creación de una nueva Constitución para Chile.</a:t>
            </a:r>
          </a:p>
          <a:p>
            <a:pPr algn="just"/>
            <a:endParaRPr lang="es-CL" sz="2300" dirty="0">
              <a:latin typeface="Bell MT" panose="02020503060305020303" pitchFamily="18" charset="0"/>
            </a:endParaRPr>
          </a:p>
          <a:p>
            <a:pPr algn="just"/>
            <a:endParaRPr lang="es-CL" sz="2300" dirty="0">
              <a:latin typeface="Bell MT" panose="02020503060305020303" pitchFamily="18" charset="0"/>
            </a:endParaRPr>
          </a:p>
        </p:txBody>
      </p:sp>
      <p:pic>
        <p:nvPicPr>
          <p:cNvPr id="3074" name="Picture 2" descr="https://www.telesurtv.net/export/sites/telesur/img/multimedia/2016/12/09/pinochet_4.jpg_114996089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782" y="1983721"/>
            <a:ext cx="5155096" cy="4324314"/>
          </a:xfrm>
          <a:prstGeom prst="rect">
            <a:avLst/>
          </a:prstGeom>
          <a:noFill/>
          <a:extLst>
            <a:ext uri="{909E8E84-426E-40DD-AFC4-6F175D3DCCD1}">
              <a14:hiddenFill xmlns:a14="http://schemas.microsoft.com/office/drawing/2010/main">
                <a:solidFill>
                  <a:srgbClr val="FFFFFF"/>
                </a:solidFill>
              </a14:hiddenFill>
            </a:ext>
          </a:extLst>
        </p:spPr>
      </p:pic>
      <p:sp>
        <p:nvSpPr>
          <p:cNvPr id="4" name="Rectángulo 3"/>
          <p:cNvSpPr/>
          <p:nvPr/>
        </p:nvSpPr>
        <p:spPr>
          <a:xfrm>
            <a:off x="4237149" y="5969481"/>
            <a:ext cx="1116730" cy="338554"/>
          </a:xfrm>
          <a:prstGeom prst="rect">
            <a:avLst/>
          </a:prstGeom>
          <a:solidFill>
            <a:schemeClr val="tx1"/>
          </a:solidFill>
          <a:ln>
            <a:solidFill>
              <a:schemeClr val="tx1"/>
            </a:solidFill>
          </a:ln>
        </p:spPr>
        <p:txBody>
          <a:bodyPr wrap="square">
            <a:spAutoFit/>
          </a:bodyPr>
          <a:lstStyle/>
          <a:p>
            <a:pPr algn="r"/>
            <a:r>
              <a:rPr lang="es-CL" sz="1600" b="1" i="1" dirty="0">
                <a:solidFill>
                  <a:schemeClr val="bg1"/>
                </a:solidFill>
                <a:effectLst>
                  <a:outerShdw blurRad="38100" dist="38100" dir="2700000" algn="tl">
                    <a:srgbClr val="000000">
                      <a:alpha val="43137"/>
                    </a:srgbClr>
                  </a:outerShdw>
                </a:effectLst>
                <a:latin typeface="Open Sans"/>
              </a:rPr>
              <a:t>Foto: Efe</a:t>
            </a:r>
            <a:endParaRPr lang="es-CL" sz="1600" b="1" i="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174706094"/>
      </p:ext>
    </p:extLst>
  </p:cSld>
  <p:clrMapOvr>
    <a:masterClrMapping/>
  </p:clrMapOvr>
  <p:transition spd="slow">
    <p:wheel spokes="1"/>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609600" y="1081825"/>
            <a:ext cx="10972800" cy="5044340"/>
          </a:xfrm>
          <a:solidFill>
            <a:schemeClr val="tx1"/>
          </a:solidFill>
          <a:ln>
            <a:solidFill>
              <a:schemeClr val="tx1"/>
            </a:solidFill>
          </a:ln>
        </p:spPr>
        <p:txBody>
          <a:bodyPr>
            <a:normAutofit/>
          </a:bodyPr>
          <a:lstStyle/>
          <a:p>
            <a:pPr marL="0" indent="0" algn="ctr">
              <a:buNone/>
            </a:pPr>
            <a:endParaRPr lang="es-CL" sz="3600" b="1" i="1" dirty="0">
              <a:solidFill>
                <a:schemeClr val="bg1"/>
              </a:solidFill>
              <a:effectLst>
                <a:outerShdw blurRad="38100" dist="38100" dir="2700000" algn="tl">
                  <a:srgbClr val="000000">
                    <a:alpha val="43137"/>
                  </a:srgbClr>
                </a:outerShdw>
              </a:effectLst>
              <a:latin typeface="Bell MT" panose="02020503060305020303" pitchFamily="18" charset="0"/>
            </a:endParaRPr>
          </a:p>
          <a:p>
            <a:pPr marL="0" indent="0" algn="ctr">
              <a:buNone/>
            </a:pPr>
            <a:r>
              <a:rPr lang="es-CL" sz="3600" b="1" i="1" dirty="0">
                <a:solidFill>
                  <a:schemeClr val="bg1"/>
                </a:solidFill>
                <a:effectLst>
                  <a:outerShdw blurRad="38100" dist="38100" dir="2700000" algn="tl">
                    <a:srgbClr val="000000">
                      <a:alpha val="43137"/>
                    </a:srgbClr>
                  </a:outerShdw>
                </a:effectLst>
                <a:latin typeface="Bell MT" panose="02020503060305020303" pitchFamily="18" charset="0"/>
              </a:rPr>
              <a:t>“La Constitución tuvo su origen en dictadura, no responde a las necesidades de nuestra época. Ella fue impuesta por unos pocos sobre la mayoría, por eso nació sin legitimidad y no ha podido ser aceptada como propia por la ciudadanía“</a:t>
            </a:r>
          </a:p>
          <a:p>
            <a:pPr marL="0" indent="0" algn="ctr">
              <a:buNone/>
            </a:pPr>
            <a:endParaRPr lang="es-CL" sz="3600" b="1" i="1" dirty="0">
              <a:solidFill>
                <a:schemeClr val="bg1"/>
              </a:solidFill>
              <a:effectLst>
                <a:outerShdw blurRad="38100" dist="38100" dir="2700000" algn="tl">
                  <a:srgbClr val="000000">
                    <a:alpha val="43137"/>
                  </a:srgbClr>
                </a:outerShdw>
              </a:effectLst>
              <a:latin typeface="Bell MT" panose="02020503060305020303" pitchFamily="18" charset="0"/>
            </a:endParaRPr>
          </a:p>
          <a:p>
            <a:pPr marL="0" indent="0" algn="r">
              <a:buNone/>
            </a:pPr>
            <a:r>
              <a:rPr lang="es-CL" sz="3600" b="1" i="1" dirty="0">
                <a:solidFill>
                  <a:schemeClr val="bg1"/>
                </a:solidFill>
                <a:effectLst>
                  <a:outerShdw blurRad="38100" dist="38100" dir="2700000" algn="tl">
                    <a:srgbClr val="000000">
                      <a:alpha val="43137"/>
                    </a:srgbClr>
                  </a:outerShdw>
                </a:effectLst>
                <a:latin typeface="Bell MT" panose="02020503060305020303" pitchFamily="18" charset="0"/>
              </a:rPr>
              <a:t>Michelle Bachelet</a:t>
            </a:r>
          </a:p>
        </p:txBody>
      </p:sp>
    </p:spTree>
    <p:extLst>
      <p:ext uri="{BB962C8B-B14F-4D97-AF65-F5344CB8AC3E}">
        <p14:creationId xmlns:p14="http://schemas.microsoft.com/office/powerpoint/2010/main" val="979973506"/>
      </p:ext>
    </p:extLst>
  </p:cSld>
  <p:clrMapOvr>
    <a:masterClrMapping/>
  </p:clrMapOvr>
  <p:transition spd="slow">
    <p:wheel spokes="1"/>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4183"/>
            <a:ext cx="12192000" cy="1143000"/>
          </a:xfrm>
          <a:solidFill>
            <a:schemeClr val="accent2"/>
          </a:solidFill>
          <a:ln>
            <a:solidFill>
              <a:schemeClr val="accent2"/>
            </a:solidFill>
          </a:ln>
        </p:spPr>
        <p:txBody>
          <a:bodyPr>
            <a:noAutofit/>
          </a:bodyPr>
          <a:lstStyle/>
          <a:p>
            <a:r>
              <a:rPr lang="es-CL" sz="3600" b="1" i="1" dirty="0">
                <a:solidFill>
                  <a:schemeClr val="bg1"/>
                </a:solidFill>
                <a:effectLst>
                  <a:outerShdw blurRad="38100" dist="38100" dir="2700000" algn="tl">
                    <a:srgbClr val="000000">
                      <a:alpha val="43137"/>
                    </a:srgbClr>
                  </a:outerShdw>
                </a:effectLst>
                <a:latin typeface="Bell MT" panose="02020503060305020303" pitchFamily="18" charset="0"/>
              </a:rPr>
              <a:t>¿Qué han hecho los gobiernos de la Concertación </a:t>
            </a:r>
            <a:br>
              <a:rPr lang="es-CL" sz="3600" b="1" i="1" dirty="0">
                <a:solidFill>
                  <a:schemeClr val="bg1"/>
                </a:solidFill>
                <a:effectLst>
                  <a:outerShdw blurRad="38100" dist="38100" dir="2700000" algn="tl">
                    <a:srgbClr val="000000">
                      <a:alpha val="43137"/>
                    </a:srgbClr>
                  </a:outerShdw>
                </a:effectLst>
                <a:latin typeface="Bell MT" panose="02020503060305020303" pitchFamily="18" charset="0"/>
              </a:rPr>
            </a:br>
            <a:r>
              <a:rPr lang="es-CL" sz="3600" b="1" i="1" dirty="0">
                <a:solidFill>
                  <a:schemeClr val="bg1"/>
                </a:solidFill>
                <a:effectLst>
                  <a:outerShdw blurRad="38100" dist="38100" dir="2700000" algn="tl">
                    <a:srgbClr val="000000">
                      <a:alpha val="43137"/>
                    </a:srgbClr>
                  </a:outerShdw>
                </a:effectLst>
                <a:latin typeface="Bell MT" panose="02020503060305020303" pitchFamily="18" charset="0"/>
              </a:rPr>
              <a:t>para sustituir leyes de la dictadura?</a:t>
            </a:r>
          </a:p>
        </p:txBody>
      </p:sp>
      <p:sp>
        <p:nvSpPr>
          <p:cNvPr id="3" name="Marcador de contenido 2"/>
          <p:cNvSpPr>
            <a:spLocks noGrp="1"/>
          </p:cNvSpPr>
          <p:nvPr>
            <p:ph idx="1"/>
          </p:nvPr>
        </p:nvSpPr>
        <p:spPr>
          <a:xfrm>
            <a:off x="128789" y="2421767"/>
            <a:ext cx="11912957" cy="4030547"/>
          </a:xfrm>
        </p:spPr>
        <p:txBody>
          <a:bodyPr>
            <a:noAutofit/>
          </a:bodyPr>
          <a:lstStyle/>
          <a:p>
            <a:pPr algn="just"/>
            <a:r>
              <a:rPr lang="es-CL" sz="2000" dirty="0">
                <a:latin typeface="Bell MT" panose="02020503060305020303" pitchFamily="18" charset="0"/>
              </a:rPr>
              <a:t>Hay un amplio sector de la ciudadanía en chilena, que considera que los gobiernos democráticos especialmente de la “Concertación” o actual “Nueva Mayoría”, no han avanzado mucho en la derogación y sustitución de leyes y normas instauradas en dictadura.</a:t>
            </a:r>
          </a:p>
          <a:p>
            <a:pPr algn="just"/>
            <a:r>
              <a:rPr lang="es-CL" sz="2000" dirty="0">
                <a:latin typeface="Bell MT" panose="02020503060305020303" pitchFamily="18" charset="0"/>
              </a:rPr>
              <a:t>Para 2015, y junto con la celebración de los 25 años de la vuelta a la democracia en Chile, distintos medios periodísticos nacionales, revelaron que alrededor de 150 leyes dictadas durante el régimen militar, aun seguían vigentes.</a:t>
            </a:r>
          </a:p>
          <a:p>
            <a:pPr algn="just"/>
            <a:r>
              <a:rPr lang="es-CL" sz="2000" dirty="0">
                <a:latin typeface="Bell MT" panose="02020503060305020303" pitchFamily="18" charset="0"/>
              </a:rPr>
              <a:t>Entre las legislaciones calificadas con el título de secretas, la mayoría se refieren a: modificaciones a la planta de las Fuerzas Armadas y de Orden (Ejército, Armada, Fuerza Aérea, Carabineros y Policía de Investigaciones).</a:t>
            </a:r>
          </a:p>
          <a:p>
            <a:pPr algn="just"/>
            <a:r>
              <a:rPr lang="es-CL" sz="2000" dirty="0">
                <a:latin typeface="Bell MT" panose="02020503060305020303" pitchFamily="18" charset="0"/>
              </a:rPr>
              <a:t>Entre las medidas restantes, algunas apuntan o modifican entre otras cosas: la Ley del Cobre, la Ley sobre Movilización Nacional, y finamente, hay otras que tratan sobre fondos para el ministerio de Defensa o para reparticiones del área.</a:t>
            </a:r>
          </a:p>
        </p:txBody>
      </p:sp>
      <p:pic>
        <p:nvPicPr>
          <p:cNvPr id="2050" name="Picture 2" descr="Resultado de imagen para la nueva mayoria chi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28856" y="1224996"/>
            <a:ext cx="1712890" cy="111896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Resultado de imagen para la concertacion chi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38669" y="1160961"/>
            <a:ext cx="1939704" cy="1182994"/>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Resultado de imagen para la concertacion chil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2740" y="1147183"/>
            <a:ext cx="1905000" cy="1182995"/>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Resultado de imagen para patricio aylwin y eduardo frei"/>
          <p:cNvPicPr>
            <a:picLocks noChangeAspect="1" noChangeArrowheads="1"/>
          </p:cNvPicPr>
          <p:nvPr/>
        </p:nvPicPr>
        <p:blipFill rotWithShape="1">
          <a:blip r:embed="rId5">
            <a:extLst>
              <a:ext uri="{28A0092B-C50C-407E-A947-70E740481C1C}">
                <a14:useLocalDpi xmlns:a14="http://schemas.microsoft.com/office/drawing/2010/main" val="0"/>
              </a:ext>
            </a:extLst>
          </a:blip>
          <a:srcRect t="10037" b="1"/>
          <a:stretch/>
        </p:blipFill>
        <p:spPr bwMode="auto">
          <a:xfrm>
            <a:off x="2047740" y="1160960"/>
            <a:ext cx="2936383" cy="1182995"/>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Resultado de imagen para michelle bachelet y ricardo lagos"/>
          <p:cNvPicPr>
            <a:picLocks noChangeAspect="1" noChangeArrowheads="1"/>
          </p:cNvPicPr>
          <p:nvPr/>
        </p:nvPicPr>
        <p:blipFill rotWithShape="1">
          <a:blip r:embed="rId6">
            <a:extLst>
              <a:ext uri="{28A0092B-C50C-407E-A947-70E740481C1C}">
                <a14:useLocalDpi xmlns:a14="http://schemas.microsoft.com/office/drawing/2010/main" val="0"/>
              </a:ext>
            </a:extLst>
          </a:blip>
          <a:srcRect l="19679" t="10805" r="9268"/>
          <a:stretch/>
        </p:blipFill>
        <p:spPr bwMode="auto">
          <a:xfrm>
            <a:off x="7232919" y="1160960"/>
            <a:ext cx="2941391" cy="11692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0875066"/>
      </p:ext>
    </p:extLst>
  </p:cSld>
  <p:clrMapOvr>
    <a:masterClrMapping/>
  </p:clrMapOvr>
  <p:transition spd="slow">
    <p:wheel spokes="1"/>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22479" y="2459865"/>
            <a:ext cx="10972800" cy="2125012"/>
          </a:xfrm>
          <a:solidFill>
            <a:schemeClr val="accent2"/>
          </a:solidFill>
          <a:ln>
            <a:solidFill>
              <a:schemeClr val="accent2"/>
            </a:solidFill>
          </a:ln>
        </p:spPr>
        <p:txBody>
          <a:bodyPr>
            <a:normAutofit/>
          </a:bodyPr>
          <a:lstStyle/>
          <a:p>
            <a:r>
              <a:rPr lang="es-CL" sz="5400" b="1" i="1" dirty="0">
                <a:solidFill>
                  <a:schemeClr val="bg1"/>
                </a:solidFill>
                <a:effectLst>
                  <a:outerShdw blurRad="38100" dist="38100" dir="2700000" algn="tl">
                    <a:srgbClr val="000000">
                      <a:alpha val="43137"/>
                    </a:srgbClr>
                  </a:outerShdw>
                </a:effectLst>
                <a:latin typeface="Bell MT" panose="02020503060305020303" pitchFamily="18" charset="0"/>
              </a:rPr>
              <a:t>“Los lazos que atan a la sociedad actual con la dictadura militar”</a:t>
            </a:r>
            <a:endParaRPr lang="es-CL" dirty="0">
              <a:solidFill>
                <a:schemeClr val="bg1"/>
              </a:solidFill>
            </a:endParaRPr>
          </a:p>
        </p:txBody>
      </p:sp>
      <p:sp>
        <p:nvSpPr>
          <p:cNvPr id="4" name="Flecha derecha 3"/>
          <p:cNvSpPr/>
          <p:nvPr/>
        </p:nvSpPr>
        <p:spPr>
          <a:xfrm>
            <a:off x="9298546" y="4906851"/>
            <a:ext cx="1867437" cy="1017431"/>
          </a:xfrm>
          <a:prstGeom prst="right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Tree>
    <p:extLst>
      <p:ext uri="{BB962C8B-B14F-4D97-AF65-F5344CB8AC3E}">
        <p14:creationId xmlns:p14="http://schemas.microsoft.com/office/powerpoint/2010/main" val="2487348301"/>
      </p:ext>
    </p:extLst>
  </p:cSld>
  <p:clrMapOvr>
    <a:masterClrMapping/>
  </p:clrMapOvr>
  <p:transition spd="slow">
    <p:wheel spokes="1"/>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09600" y="270456"/>
            <a:ext cx="10972800" cy="670663"/>
          </a:xfrm>
          <a:solidFill>
            <a:schemeClr val="accent2"/>
          </a:solidFill>
          <a:ln>
            <a:solidFill>
              <a:schemeClr val="accent2"/>
            </a:solidFill>
          </a:ln>
        </p:spPr>
        <p:txBody>
          <a:bodyPr>
            <a:noAutofit/>
          </a:bodyPr>
          <a:lstStyle/>
          <a:p>
            <a:r>
              <a:rPr lang="es-CL" sz="4000" b="1" i="1" dirty="0">
                <a:solidFill>
                  <a:schemeClr val="bg1"/>
                </a:solidFill>
                <a:effectLst>
                  <a:outerShdw blurRad="38100" dist="38100" dir="2700000" algn="tl">
                    <a:srgbClr val="000000">
                      <a:alpha val="43137"/>
                    </a:srgbClr>
                  </a:outerShdw>
                </a:effectLst>
                <a:latin typeface="Bell MT" panose="02020503060305020303" pitchFamily="18" charset="0"/>
              </a:rPr>
              <a:t>1.- La Constitución Política de Chile: </a:t>
            </a:r>
          </a:p>
        </p:txBody>
      </p:sp>
      <p:sp>
        <p:nvSpPr>
          <p:cNvPr id="3" name="Marcador de contenido 2"/>
          <p:cNvSpPr>
            <a:spLocks noGrp="1"/>
          </p:cNvSpPr>
          <p:nvPr>
            <p:ph idx="1"/>
          </p:nvPr>
        </p:nvSpPr>
        <p:spPr>
          <a:xfrm>
            <a:off x="609600" y="1300767"/>
            <a:ext cx="10972800" cy="5074276"/>
          </a:xfrm>
        </p:spPr>
        <p:txBody>
          <a:bodyPr>
            <a:normAutofit/>
          </a:bodyPr>
          <a:lstStyle/>
          <a:p>
            <a:pPr marL="0" indent="0" algn="just">
              <a:buNone/>
            </a:pPr>
            <a:r>
              <a:rPr lang="es-CL" sz="2200" dirty="0"/>
              <a:t>Es sin lugar a dudas, la herencia más grande de la dictadura cívico-militar. Fue promulgada en 1980, pero vigente en Chile desde 1981. Esta Constitución, para gran parte de los sectores de derecha chilena, es una buena Constitución y que solo requiere pequeños ajustes en algunas áreas. Sin embrago, para un amplio sector del país, el solo hecho de haber sido dictada durante el régimen cívico-militar chileno ya la hace ilegítima.</a:t>
            </a:r>
          </a:p>
          <a:p>
            <a:pPr marL="0" indent="0" algn="just">
              <a:buNone/>
            </a:pPr>
            <a:r>
              <a:rPr lang="es-CL" sz="2200" dirty="0"/>
              <a:t>El profesor de Derecho Constitucional, Fernando Atria, autor del libro “La Constitución tramposa”, asegura que </a:t>
            </a:r>
            <a:r>
              <a:rPr lang="es-CL" sz="2200" b="1" i="1" dirty="0"/>
              <a:t>“la forma genérica de las trampas son mecanismos que les da a los herederos de la dictadura militar, entonces defienden el modelo económico y político de la dictadura que yo llamaría neoliberal, y poseen un poder de veto con independencia de cómo les vaya en las elecciones. Eso quiere decir que aun cuando en las elecciones se manifieste una voluntad de transformación fuerte de ese modelo, esa voluntad no se puede transformar en decisiones institucionalmente vinculantes si no tiene la aprobación de quienes son los herederos de ese modelo. Esa es la forma genérica de la trampa”.</a:t>
            </a:r>
          </a:p>
        </p:txBody>
      </p:sp>
    </p:spTree>
    <p:extLst>
      <p:ext uri="{BB962C8B-B14F-4D97-AF65-F5344CB8AC3E}">
        <p14:creationId xmlns:p14="http://schemas.microsoft.com/office/powerpoint/2010/main" val="470895663"/>
      </p:ext>
    </p:extLst>
  </p:cSld>
  <p:clrMapOvr>
    <a:masterClrMapping/>
  </p:clrMapOvr>
  <p:transition spd="slow">
    <p:wheel spokes="1"/>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Resultado de imagen para pinochet constitucion 198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39425" y="301044"/>
            <a:ext cx="2756080" cy="3863661"/>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http://d1noq4h8cyuhdi.cloudfront.net/sites/elnortero.cl/files/imagecache/380x285/imagen_noticia/pinocho_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78840" y="1192905"/>
            <a:ext cx="3846490" cy="2971800"/>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El perverso juego de la ConstituciÃ³n del 8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1192905"/>
            <a:ext cx="3846490" cy="2971800"/>
          </a:xfrm>
          <a:prstGeom prst="rect">
            <a:avLst/>
          </a:prstGeom>
          <a:noFill/>
          <a:extLst>
            <a:ext uri="{909E8E84-426E-40DD-AFC4-6F175D3DCCD1}">
              <a14:hiddenFill xmlns:a14="http://schemas.microsoft.com/office/drawing/2010/main">
                <a:solidFill>
                  <a:srgbClr val="FFFFFF"/>
                </a:solidFill>
              </a14:hiddenFill>
            </a:ext>
          </a:extLst>
        </p:spPr>
      </p:pic>
      <p:sp>
        <p:nvSpPr>
          <p:cNvPr id="6" name="Marcador de contenido 5"/>
          <p:cNvSpPr>
            <a:spLocks noGrp="1"/>
          </p:cNvSpPr>
          <p:nvPr>
            <p:ph idx="1"/>
          </p:nvPr>
        </p:nvSpPr>
        <p:spPr>
          <a:xfrm>
            <a:off x="609600" y="4507606"/>
            <a:ext cx="10972800" cy="1618558"/>
          </a:xfrm>
          <a:solidFill>
            <a:schemeClr val="tx1"/>
          </a:solidFill>
          <a:ln>
            <a:solidFill>
              <a:schemeClr val="tx1"/>
            </a:solidFill>
          </a:ln>
        </p:spPr>
        <p:txBody>
          <a:bodyPr>
            <a:normAutofit fontScale="62500" lnSpcReduction="20000"/>
          </a:bodyPr>
          <a:lstStyle/>
          <a:p>
            <a:pPr marL="0" indent="0" algn="just">
              <a:buNone/>
            </a:pPr>
            <a:r>
              <a:rPr lang="es-CL" b="1" i="1" dirty="0">
                <a:solidFill>
                  <a:schemeClr val="bg1"/>
                </a:solidFill>
                <a:latin typeface="Bell MT" panose="02020503060305020303" pitchFamily="18" charset="0"/>
              </a:rPr>
              <a:t>“Si llegan a gobernar los adversarios, se vean constreñidos a seguir una acción no tan distinta a la que uno mismo anhelaría, porque -valga la metáfora- el margen de alternativas que la cancha imponga de hecho a quienes juegan en ella, sea lo suficientemente reducido para hacer extremadamente difícil lo contrario”, dijo Jaime Guzmán, ideólogo de la dictadura y fundador de la UDI.</a:t>
            </a:r>
          </a:p>
        </p:txBody>
      </p:sp>
      <p:sp>
        <p:nvSpPr>
          <p:cNvPr id="7" name="Rectángulo 6"/>
          <p:cNvSpPr/>
          <p:nvPr/>
        </p:nvSpPr>
        <p:spPr>
          <a:xfrm>
            <a:off x="609600" y="940158"/>
            <a:ext cx="3846490" cy="46363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dirty="0">
                <a:latin typeface="Bell MT" panose="02020503060305020303" pitchFamily="18" charset="0"/>
              </a:rPr>
              <a:t>Jaime Guzmán, uno de los ideólogo de la Constitución Política de 1980.</a:t>
            </a:r>
          </a:p>
        </p:txBody>
      </p:sp>
      <p:sp>
        <p:nvSpPr>
          <p:cNvPr id="14" name="Rectángulo 13"/>
          <p:cNvSpPr/>
          <p:nvPr/>
        </p:nvSpPr>
        <p:spPr>
          <a:xfrm>
            <a:off x="7778840" y="940157"/>
            <a:ext cx="3846490" cy="46363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dirty="0">
                <a:latin typeface="Bell MT" panose="02020503060305020303" pitchFamily="18" charset="0"/>
              </a:rPr>
              <a:t>Augusto Pinochet firmando la Constitución Política de 1980.</a:t>
            </a:r>
          </a:p>
        </p:txBody>
      </p:sp>
    </p:spTree>
    <p:extLst>
      <p:ext uri="{BB962C8B-B14F-4D97-AF65-F5344CB8AC3E}">
        <p14:creationId xmlns:p14="http://schemas.microsoft.com/office/powerpoint/2010/main" val="3584628008"/>
      </p:ext>
    </p:extLst>
  </p:cSld>
  <p:clrMapOvr>
    <a:masterClrMapping/>
  </p:clrMapOvr>
  <p:transition spd="slow">
    <p:wheel spokes="1"/>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08338" y="257578"/>
            <a:ext cx="10805376" cy="696421"/>
          </a:xfrm>
          <a:solidFill>
            <a:schemeClr val="accent2"/>
          </a:solidFill>
          <a:ln>
            <a:solidFill>
              <a:schemeClr val="accent2"/>
            </a:solidFill>
          </a:ln>
        </p:spPr>
        <p:txBody>
          <a:bodyPr>
            <a:noAutofit/>
          </a:bodyPr>
          <a:lstStyle/>
          <a:p>
            <a:r>
              <a:rPr lang="es-CL" sz="4000" b="1" i="1" dirty="0">
                <a:solidFill>
                  <a:schemeClr val="bg1"/>
                </a:solidFill>
                <a:effectLst>
                  <a:outerShdw blurRad="38100" dist="38100" dir="2700000" algn="tl">
                    <a:srgbClr val="000000">
                      <a:alpha val="43137"/>
                    </a:srgbClr>
                  </a:outerShdw>
                </a:effectLst>
                <a:latin typeface="Bell MT" panose="02020503060305020303" pitchFamily="18" charset="0"/>
              </a:rPr>
              <a:t>2.- El Plan Laboral</a:t>
            </a:r>
          </a:p>
        </p:txBody>
      </p:sp>
      <p:sp>
        <p:nvSpPr>
          <p:cNvPr id="3" name="Marcador de contenido 2"/>
          <p:cNvSpPr>
            <a:spLocks noGrp="1"/>
          </p:cNvSpPr>
          <p:nvPr>
            <p:ph idx="1"/>
          </p:nvPr>
        </p:nvSpPr>
        <p:spPr>
          <a:xfrm>
            <a:off x="225381" y="2987899"/>
            <a:ext cx="11771290" cy="3381040"/>
          </a:xfrm>
        </p:spPr>
        <p:txBody>
          <a:bodyPr>
            <a:noAutofit/>
          </a:bodyPr>
          <a:lstStyle/>
          <a:p>
            <a:pPr marL="0" indent="0" algn="just">
              <a:buNone/>
            </a:pPr>
            <a:r>
              <a:rPr lang="es-CL" sz="2000" dirty="0">
                <a:latin typeface="Bell MT" panose="02020503060305020303" pitchFamily="18" charset="0"/>
              </a:rPr>
              <a:t>José Piñera, Ex-Ministro del Trabajo y Previsión Social de Chile, impulsó, durante la dictadura cívico-militar, el famoso “Plan Laboral”. Este plan puso un freno a la sindicalización del país, fundamentalmente, porque las leyes promulgadas en 1979 promueven: </a:t>
            </a:r>
            <a:r>
              <a:rPr lang="es-CL" sz="2000" b="1" i="1" dirty="0">
                <a:latin typeface="Bell MT" panose="02020503060305020303" pitchFamily="18" charset="0"/>
              </a:rPr>
              <a:t>la negociación colectiva sólo a nivel de empresa, la “huelga que no paraliza” o “huelga monopolista”, la atomización de las agrupaciones de trabajadores y la despolitización sindical</a:t>
            </a:r>
            <a:r>
              <a:rPr lang="es-CL" sz="2000" dirty="0">
                <a:latin typeface="Bell MT" panose="02020503060305020303" pitchFamily="18" charset="0"/>
              </a:rPr>
              <a:t>. Además, durante esta época, se impulsó el despido sin expresión de causa como derecho de los empleadores. Finalmente, ya en democracia, este último punto fue reemplazado por el despido “por necesidades de la empresa”.</a:t>
            </a:r>
          </a:p>
          <a:p>
            <a:pPr marL="0" indent="0" algn="just">
              <a:buNone/>
            </a:pPr>
            <a:r>
              <a:rPr lang="es-CL" sz="2000" dirty="0">
                <a:latin typeface="Bell MT" panose="02020503060305020303" pitchFamily="18" charset="0"/>
              </a:rPr>
              <a:t>El investigador Gonzalo Durán de la Fundación Sol, explica, que uno de los principales legados del Plan de Piñera fue que </a:t>
            </a:r>
            <a:r>
              <a:rPr lang="es-CL" sz="2000" b="1" i="1" dirty="0">
                <a:latin typeface="Bell MT" panose="02020503060305020303" pitchFamily="18" charset="0"/>
              </a:rPr>
              <a:t>“los sindicatos solo pueden negociar a nivel de  empresas”. </a:t>
            </a:r>
            <a:r>
              <a:rPr lang="es-CL" sz="2000" dirty="0">
                <a:latin typeface="Bell MT" panose="02020503060305020303" pitchFamily="18" charset="0"/>
              </a:rPr>
              <a:t>Por lo tanto, para él, </a:t>
            </a:r>
            <a:r>
              <a:rPr lang="es-CL" sz="2000" b="1" i="1" dirty="0">
                <a:latin typeface="Bell MT" panose="02020503060305020303" pitchFamily="18" charset="0"/>
              </a:rPr>
              <a:t>“el objetivo principal de este Plan fue debilitar al movimiento de los trabajadores restando poder a través de una serie de dispositivos”.</a:t>
            </a:r>
          </a:p>
        </p:txBody>
      </p:sp>
      <p:pic>
        <p:nvPicPr>
          <p:cNvPr id="4098" name="Picture 2" descr="Resultado de imagen para el plan laboral de jose piÃ±er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6598" y="953999"/>
            <a:ext cx="10328856" cy="2033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4088071"/>
      </p:ext>
    </p:extLst>
  </p:cSld>
  <p:clrMapOvr>
    <a:masterClrMapping/>
  </p:clrMapOvr>
  <p:transition spd="slow">
    <p:wheel spokes="1"/>
  </p:transition>
</p:sld>
</file>

<file path=ppt/theme/theme1.xml><?xml version="1.0" encoding="utf-8"?>
<a:theme xmlns:a="http://schemas.openxmlformats.org/drawingml/2006/main" name="mi aul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mi aula" id="{26986B74-AC59-4909-AE8B-AB0342CFE550}" vid="{3ED1ECA8-BBF0-4690-ACB8-283AEC5DE778}"/>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mi aula</Template>
  <TotalTime>2775</TotalTime>
  <Words>1787</Words>
  <Application>Microsoft Office PowerPoint</Application>
  <PresentationFormat>Panorámica</PresentationFormat>
  <Paragraphs>49</Paragraphs>
  <Slides>15</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15</vt:i4>
      </vt:variant>
    </vt:vector>
  </HeadingPairs>
  <TitlesOfParts>
    <vt:vector size="21" baseType="lpstr">
      <vt:lpstr>Arial</vt:lpstr>
      <vt:lpstr>Arimo</vt:lpstr>
      <vt:lpstr>Bell MT</vt:lpstr>
      <vt:lpstr>Calibri</vt:lpstr>
      <vt:lpstr>Open Sans</vt:lpstr>
      <vt:lpstr>mi aula</vt:lpstr>
      <vt:lpstr>“Las leyes de Augusto Pinochet siguen vigentes en Chile”</vt:lpstr>
      <vt:lpstr>¿Qué pasa en el Chile de hoy?</vt:lpstr>
      <vt:lpstr>Segundo gobierno de Michelle Bachelet (2014-2018)</vt:lpstr>
      <vt:lpstr>Presentación de PowerPoint</vt:lpstr>
      <vt:lpstr>¿Qué han hecho los gobiernos de la Concertación  para sustituir leyes de la dictadura?</vt:lpstr>
      <vt:lpstr>“Los lazos que atan a la sociedad actual con la dictadura militar”</vt:lpstr>
      <vt:lpstr>1.- La Constitución Política de Chile: </vt:lpstr>
      <vt:lpstr>Presentación de PowerPoint</vt:lpstr>
      <vt:lpstr>2.- El Plan Laboral</vt:lpstr>
      <vt:lpstr>3.- Las Privatizaciones</vt:lpstr>
      <vt:lpstr>Los empresarios juntos a Pinochet.</vt:lpstr>
      <vt:lpstr>4.- Salud y Educación</vt:lpstr>
      <vt:lpstr>Protestas en Chile por una educación gratuita y de calidad para todos.</vt:lpstr>
      <vt:lpstr>5.- Seguridad y Previsión Social: AFP e ISAPRE</vt:lpstr>
      <vt:lpstr>Protestas en Chile contra las AFP</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¡CONOZCAMOS LAS FIGURAS GEOMÉTRICAS!</dc:title>
  <dc:creator>jaqueline fierro</dc:creator>
  <cp:lastModifiedBy>Alejandro Godoy Arancibia</cp:lastModifiedBy>
  <cp:revision>192</cp:revision>
  <dcterms:created xsi:type="dcterms:W3CDTF">2017-06-30T02:22:25Z</dcterms:created>
  <dcterms:modified xsi:type="dcterms:W3CDTF">2020-03-18T02:24:18Z</dcterms:modified>
</cp:coreProperties>
</file>